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59" r:id="rId7"/>
    <p:sldId id="260" r:id="rId8"/>
    <p:sldId id="261" r:id="rId9"/>
    <p:sldId id="275" r:id="rId10"/>
    <p:sldId id="269" r:id="rId11"/>
    <p:sldId id="276" r:id="rId12"/>
    <p:sldId id="277" r:id="rId13"/>
    <p:sldId id="279" r:id="rId14"/>
    <p:sldId id="278" r:id="rId15"/>
    <p:sldId id="281" r:id="rId16"/>
    <p:sldId id="282" r:id="rId17"/>
    <p:sldId id="283" r:id="rId18"/>
    <p:sldId id="284" r:id="rId19"/>
    <p:sldId id="285" r:id="rId20"/>
    <p:sldId id="266" r:id="rId21"/>
    <p:sldId id="265" r:id="rId22"/>
  </p:sldIdLst>
  <p:sldSz cx="12192000" cy="6858000"/>
  <p:notesSz cx="6858000" cy="9144000"/>
  <p:embeddedFontLst>
    <p:embeddedFont>
      <p:font typeface="Fira Sans Condensed" panose="020F0502020204030204" pitchFamily="34" charset="0"/>
      <p:regular r:id="rId25"/>
      <p:bold r:id="rId26"/>
      <p:italic r:id="rId27"/>
      <p:boldItalic r:id="rId28"/>
    </p:embeddedFont>
    <p:embeddedFont>
      <p:font typeface="Fira Sans Condensed Medium" panose="020F0502020204030204" pitchFamily="34" charset="0"/>
      <p:regular r:id="rId29"/>
      <p:italic r:id="rId30"/>
    </p:embeddedFont>
    <p:embeddedFont>
      <p:font typeface="Luckiest Guy" panose="02000506000000020004" pitchFamily="2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166" userDrawn="1">
          <p15:clr>
            <a:srgbClr val="000000"/>
          </p15:clr>
        </p15:guide>
        <p15:guide id="6" pos="7559" userDrawn="1">
          <p15:clr>
            <a:srgbClr val="000000"/>
          </p15:clr>
        </p15:guide>
        <p15:guide id="7" orient="horz" pos="119" userDrawn="1">
          <p15:clr>
            <a:srgbClr val="000000"/>
          </p15:clr>
        </p15:guide>
        <p15:guide id="8" orient="horz" pos="4201" userDrawn="1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C6BE"/>
    <a:srgbClr val="9DD4DF"/>
    <a:srgbClr val="58B5C8"/>
    <a:srgbClr val="EEE7B0"/>
    <a:srgbClr val="6CBECE"/>
    <a:srgbClr val="52B3C6"/>
    <a:srgbClr val="40ABC0"/>
    <a:srgbClr val="5EB8CA"/>
    <a:srgbClr val="F8F277"/>
    <a:srgbClr val="75F1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8" autoAdjust="0"/>
    <p:restoredTop sz="96357" autoAdjust="0"/>
  </p:normalViewPr>
  <p:slideViewPr>
    <p:cSldViewPr>
      <p:cViewPr varScale="1">
        <p:scale>
          <a:sx n="128" d="100"/>
          <a:sy n="128" d="100"/>
        </p:scale>
        <p:origin x="584" y="176"/>
      </p:cViewPr>
      <p:guideLst>
        <p:guide pos="166"/>
        <p:guide pos="7559"/>
        <p:guide orient="horz" pos="119"/>
        <p:guide orient="horz" pos="42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271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389FF6-06C7-A4D3-27BF-4A02E0FA28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8CA78-C747-EB4F-3FF6-E207584FA9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1F414-B5E2-4070-82DF-BAD56930014A}" type="datetimeFigureOut">
              <a:rPr lang="en-IN" smtClean="0"/>
              <a:t>06/06/24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08775-4B53-53BF-FF0F-E3C8C75459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CBCEA-C42D-E7C4-5F3A-BB8B3C6191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10505-3454-4CF0-8F43-2812B3AD216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3726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7E0A9-89C4-44F3-84BD-9DB3A000FE80}" type="datetimeFigureOut">
              <a:rPr lang="en-IN" smtClean="0"/>
              <a:t>06/06/24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B06FD-06CC-43C2-8ECB-536B0EC73B1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945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B06FD-06CC-43C2-8ECB-536B0EC73B10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6110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E958BB-25C4-6968-F87F-1D9EBBF6F6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052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A3964-0CCC-A356-E5C5-4494B852D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E3C63-142C-DC00-F019-F6FEA0DB6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C8DF1-D9E2-7680-3895-6324D8D8D7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06/06/24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AF4A7-79D6-2E4E-019A-C16D5F36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80F1E-F63D-F90F-1937-EB42E82B6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400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962BD-249D-CBD8-B588-33E395317E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700D11-C0B2-8DCD-24AD-ECAE6FE71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E58E6-237D-8112-D1E3-2AFA181006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06/06/24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BC093-4522-A3D8-41C1-94309D856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6B88-634C-0328-3B86-F15DDCFA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057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A4135D8-1C5E-1E07-8B9C-C8F0636AACF4}"/>
              </a:ext>
            </a:extLst>
          </p:cNvPr>
          <p:cNvSpPr/>
          <p:nvPr userDrawn="1"/>
        </p:nvSpPr>
        <p:spPr>
          <a:xfrm rot="21124263">
            <a:off x="-60484" y="5113147"/>
            <a:ext cx="7673881" cy="2247468"/>
          </a:xfrm>
          <a:custGeom>
            <a:avLst/>
            <a:gdLst>
              <a:gd name="connsiteX0" fmla="*/ 708212 w 7673881"/>
              <a:gd name="connsiteY0" fmla="*/ 7623 h 2247468"/>
              <a:gd name="connsiteX1" fmla="*/ 740271 w 7673881"/>
              <a:gd name="connsiteY1" fmla="*/ 19700 h 2247468"/>
              <a:gd name="connsiteX2" fmla="*/ 915178 w 7673881"/>
              <a:gd name="connsiteY2" fmla="*/ 130431 h 2247468"/>
              <a:gd name="connsiteX3" fmla="*/ 881775 w 7673881"/>
              <a:gd name="connsiteY3" fmla="*/ 223014 h 2247468"/>
              <a:gd name="connsiteX4" fmla="*/ 1144268 w 7673881"/>
              <a:gd name="connsiteY4" fmla="*/ 194608 h 2247468"/>
              <a:gd name="connsiteX5" fmla="*/ 1334693 w 7673881"/>
              <a:gd name="connsiteY5" fmla="*/ 225381 h 2247468"/>
              <a:gd name="connsiteX6" fmla="*/ 1278144 w 7673881"/>
              <a:gd name="connsiteY6" fmla="*/ 323224 h 2247468"/>
              <a:gd name="connsiteX7" fmla="*/ 1489085 w 7673881"/>
              <a:gd name="connsiteY7" fmla="*/ 341109 h 2247468"/>
              <a:gd name="connsiteX8" fmla="*/ 1733430 w 7673881"/>
              <a:gd name="connsiteY8" fmla="*/ 358995 h 2247468"/>
              <a:gd name="connsiteX9" fmla="*/ 1787349 w 7673881"/>
              <a:gd name="connsiteY9" fmla="*/ 448947 h 2247468"/>
              <a:gd name="connsiteX10" fmla="*/ 2034324 w 7673881"/>
              <a:gd name="connsiteY10" fmla="*/ 415544 h 2247468"/>
              <a:gd name="connsiteX11" fmla="*/ 2826800 w 7673881"/>
              <a:gd name="connsiteY11" fmla="*/ 551788 h 2247468"/>
              <a:gd name="connsiteX12" fmla="*/ 3066147 w 7673881"/>
              <a:gd name="connsiteY12" fmla="*/ 677774 h 2247468"/>
              <a:gd name="connsiteX13" fmla="*/ 3418592 w 7673881"/>
              <a:gd name="connsiteY13" fmla="*/ 716437 h 2247468"/>
              <a:gd name="connsiteX14" fmla="*/ 3655309 w 7673881"/>
              <a:gd name="connsiteY14" fmla="*/ 837426 h 2247468"/>
              <a:gd name="connsiteX15" fmla="*/ 3881769 w 7673881"/>
              <a:gd name="connsiteY15" fmla="*/ 893975 h 2247468"/>
              <a:gd name="connsiteX16" fmla="*/ 4025903 w 7673881"/>
              <a:gd name="connsiteY16" fmla="*/ 986558 h 2247468"/>
              <a:gd name="connsiteX17" fmla="*/ 4270248 w 7673881"/>
              <a:gd name="connsiteY17" fmla="*/ 919751 h 2247468"/>
              <a:gd name="connsiteX18" fmla="*/ 4429900 w 7673881"/>
              <a:gd name="connsiteY18" fmla="*/ 1027852 h 2247468"/>
              <a:gd name="connsiteX19" fmla="*/ 4512225 w 7673881"/>
              <a:gd name="connsiteY19" fmla="*/ 1120434 h 2247468"/>
              <a:gd name="connsiteX20" fmla="*/ 4838895 w 7673881"/>
              <a:gd name="connsiteY20" fmla="*/ 1135953 h 2247468"/>
              <a:gd name="connsiteX21" fmla="*/ 5036948 w 7673881"/>
              <a:gd name="connsiteY21" fmla="*/ 1223538 h 2247468"/>
              <a:gd name="connsiteX22" fmla="*/ 5260777 w 7673881"/>
              <a:gd name="connsiteY22" fmla="*/ 1244054 h 2247468"/>
              <a:gd name="connsiteX23" fmla="*/ 5585079 w 7673881"/>
              <a:gd name="connsiteY23" fmla="*/ 1244054 h 2247468"/>
              <a:gd name="connsiteX24" fmla="*/ 5610855 w 7673881"/>
              <a:gd name="connsiteY24" fmla="*/ 1413964 h 2247468"/>
              <a:gd name="connsiteX25" fmla="*/ 5839945 w 7673881"/>
              <a:gd name="connsiteY25" fmla="*/ 1493658 h 2247468"/>
              <a:gd name="connsiteX26" fmla="*/ 6267087 w 7673881"/>
              <a:gd name="connsiteY26" fmla="*/ 1483401 h 2247468"/>
              <a:gd name="connsiteX27" fmla="*/ 6493546 w 7673881"/>
              <a:gd name="connsiteY27" fmla="*/ 1555468 h 2247468"/>
              <a:gd name="connsiteX28" fmla="*/ 6773925 w 7673881"/>
              <a:gd name="connsiteY28" fmla="*/ 1648050 h 2247468"/>
              <a:gd name="connsiteX29" fmla="*/ 7206064 w 7673881"/>
              <a:gd name="connsiteY29" fmla="*/ 1678824 h 2247468"/>
              <a:gd name="connsiteX30" fmla="*/ 7234471 w 7673881"/>
              <a:gd name="connsiteY30" fmla="*/ 1745631 h 2247468"/>
              <a:gd name="connsiteX31" fmla="*/ 6969347 w 7673881"/>
              <a:gd name="connsiteY31" fmla="*/ 1822695 h 2247468"/>
              <a:gd name="connsiteX32" fmla="*/ 7159774 w 7673881"/>
              <a:gd name="connsiteY32" fmla="*/ 1856098 h 2247468"/>
              <a:gd name="connsiteX33" fmla="*/ 7368084 w 7673881"/>
              <a:gd name="connsiteY33" fmla="*/ 1876614 h 2247468"/>
              <a:gd name="connsiteX34" fmla="*/ 7337311 w 7673881"/>
              <a:gd name="connsiteY34" fmla="*/ 1933163 h 2247468"/>
              <a:gd name="connsiteX35" fmla="*/ 7486443 w 7673881"/>
              <a:gd name="connsiteY35" fmla="*/ 1948681 h 2247468"/>
              <a:gd name="connsiteX36" fmla="*/ 7669241 w 7673881"/>
              <a:gd name="connsiteY36" fmla="*/ 2005230 h 2247468"/>
              <a:gd name="connsiteX37" fmla="*/ 7653723 w 7673881"/>
              <a:gd name="connsiteY37" fmla="*/ 2082295 h 2247468"/>
              <a:gd name="connsiteX38" fmla="*/ 7467505 w 7673881"/>
              <a:gd name="connsiteY38" fmla="*/ 2217749 h 2247468"/>
              <a:gd name="connsiteX39" fmla="*/ 7402650 w 7673881"/>
              <a:gd name="connsiteY39" fmla="*/ 2247468 h 2247468"/>
              <a:gd name="connsiteX40" fmla="*/ 0 w 7673881"/>
              <a:gd name="connsiteY40" fmla="*/ 1216453 h 2247468"/>
              <a:gd name="connsiteX41" fmla="*/ 157101 w 7673881"/>
              <a:gd name="connsiteY41" fmla="*/ 88470 h 2247468"/>
              <a:gd name="connsiteX42" fmla="*/ 180797 w 7673881"/>
              <a:gd name="connsiteY42" fmla="*/ 89055 h 2247468"/>
              <a:gd name="connsiteX43" fmla="*/ 217915 w 7673881"/>
              <a:gd name="connsiteY43" fmla="*/ 81510 h 2247468"/>
              <a:gd name="connsiteX44" fmla="*/ 382565 w 7673881"/>
              <a:gd name="connsiteY44" fmla="*/ 17070 h 2247468"/>
              <a:gd name="connsiteX45" fmla="*/ 708212 w 7673881"/>
              <a:gd name="connsiteY45" fmla="*/ 7623 h 22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673881" h="2247468">
                <a:moveTo>
                  <a:pt x="708212" y="7623"/>
                </a:moveTo>
                <a:cubicBezTo>
                  <a:pt x="721564" y="10585"/>
                  <a:pt x="732545" y="14539"/>
                  <a:pt x="740271" y="19700"/>
                </a:cubicBezTo>
                <a:cubicBezTo>
                  <a:pt x="802080" y="60994"/>
                  <a:pt x="920439" y="91768"/>
                  <a:pt x="915178" y="130431"/>
                </a:cubicBezTo>
                <a:cubicBezTo>
                  <a:pt x="909918" y="169095"/>
                  <a:pt x="843111" y="218017"/>
                  <a:pt x="881775" y="223014"/>
                </a:cubicBezTo>
                <a:cubicBezTo>
                  <a:pt x="920439" y="228274"/>
                  <a:pt x="1144268" y="194608"/>
                  <a:pt x="1144268" y="194608"/>
                </a:cubicBezTo>
                <a:cubicBezTo>
                  <a:pt x="1144268" y="194608"/>
                  <a:pt x="1355209" y="166202"/>
                  <a:pt x="1334693" y="225381"/>
                </a:cubicBezTo>
                <a:cubicBezTo>
                  <a:pt x="1314178" y="284560"/>
                  <a:pt x="1280775" y="310336"/>
                  <a:pt x="1278144" y="323224"/>
                </a:cubicBezTo>
                <a:cubicBezTo>
                  <a:pt x="1275514" y="336112"/>
                  <a:pt x="1442794" y="338742"/>
                  <a:pt x="1489085" y="341109"/>
                </a:cubicBezTo>
                <a:cubicBezTo>
                  <a:pt x="1535377" y="343477"/>
                  <a:pt x="1715545" y="333482"/>
                  <a:pt x="1733430" y="358995"/>
                </a:cubicBezTo>
                <a:cubicBezTo>
                  <a:pt x="1751315" y="384508"/>
                  <a:pt x="1720542" y="436059"/>
                  <a:pt x="1787349" y="448947"/>
                </a:cubicBezTo>
                <a:cubicBezTo>
                  <a:pt x="1854156" y="461835"/>
                  <a:pt x="2034324" y="415544"/>
                  <a:pt x="2034324" y="415544"/>
                </a:cubicBezTo>
                <a:cubicBezTo>
                  <a:pt x="2034324" y="415544"/>
                  <a:pt x="2801024" y="456838"/>
                  <a:pt x="2826800" y="551788"/>
                </a:cubicBezTo>
                <a:cubicBezTo>
                  <a:pt x="2852576" y="646738"/>
                  <a:pt x="3006968" y="680404"/>
                  <a:pt x="3066147" y="677774"/>
                </a:cubicBezTo>
                <a:cubicBezTo>
                  <a:pt x="3125326" y="675144"/>
                  <a:pt x="3374931" y="659888"/>
                  <a:pt x="3418592" y="716437"/>
                </a:cubicBezTo>
                <a:cubicBezTo>
                  <a:pt x="3462254" y="772987"/>
                  <a:pt x="3572984" y="821908"/>
                  <a:pt x="3655309" y="837426"/>
                </a:cubicBezTo>
                <a:cubicBezTo>
                  <a:pt x="3737634" y="852944"/>
                  <a:pt x="3783926" y="842687"/>
                  <a:pt x="3881769" y="893975"/>
                </a:cubicBezTo>
                <a:cubicBezTo>
                  <a:pt x="3979612" y="945527"/>
                  <a:pt x="3976982" y="978931"/>
                  <a:pt x="4025903" y="986558"/>
                </a:cubicBezTo>
                <a:cubicBezTo>
                  <a:pt x="4074825" y="994186"/>
                  <a:pt x="4211069" y="927379"/>
                  <a:pt x="4270248" y="919751"/>
                </a:cubicBezTo>
                <a:cubicBezTo>
                  <a:pt x="4329427" y="912124"/>
                  <a:pt x="4417012" y="963412"/>
                  <a:pt x="4429900" y="1027852"/>
                </a:cubicBezTo>
                <a:cubicBezTo>
                  <a:pt x="4442788" y="1092292"/>
                  <a:pt x="4471194" y="1115437"/>
                  <a:pt x="4512225" y="1120434"/>
                </a:cubicBezTo>
                <a:cubicBezTo>
                  <a:pt x="4553519" y="1125695"/>
                  <a:pt x="4697390" y="1094659"/>
                  <a:pt x="4838895" y="1135953"/>
                </a:cubicBezTo>
                <a:cubicBezTo>
                  <a:pt x="4980399" y="1177247"/>
                  <a:pt x="4975138" y="1179614"/>
                  <a:pt x="5036948" y="1223538"/>
                </a:cubicBezTo>
                <a:cubicBezTo>
                  <a:pt x="5098757" y="1267199"/>
                  <a:pt x="5126900" y="1269829"/>
                  <a:pt x="5260777" y="1244054"/>
                </a:cubicBezTo>
                <a:cubicBezTo>
                  <a:pt x="5394654" y="1218278"/>
                  <a:pt x="5554043" y="1179614"/>
                  <a:pt x="5585079" y="1244054"/>
                </a:cubicBezTo>
                <a:cubicBezTo>
                  <a:pt x="5615852" y="1308493"/>
                  <a:pt x="5546415" y="1380297"/>
                  <a:pt x="5610855" y="1413964"/>
                </a:cubicBezTo>
                <a:cubicBezTo>
                  <a:pt x="5675295" y="1447367"/>
                  <a:pt x="5747099" y="1501549"/>
                  <a:pt x="5839945" y="1493658"/>
                </a:cubicBezTo>
                <a:cubicBezTo>
                  <a:pt x="5932527" y="1486031"/>
                  <a:pt x="6135841" y="1467883"/>
                  <a:pt x="6267087" y="1483401"/>
                </a:cubicBezTo>
                <a:cubicBezTo>
                  <a:pt x="6398334" y="1498919"/>
                  <a:pt x="6416219" y="1503916"/>
                  <a:pt x="6493546" y="1555468"/>
                </a:cubicBezTo>
                <a:cubicBezTo>
                  <a:pt x="6570611" y="1607019"/>
                  <a:pt x="6599017" y="1635163"/>
                  <a:pt x="6773925" y="1648050"/>
                </a:cubicBezTo>
                <a:cubicBezTo>
                  <a:pt x="6948832" y="1660938"/>
                  <a:pt x="7172661" y="1642790"/>
                  <a:pt x="7206064" y="1678824"/>
                </a:cubicBezTo>
                <a:cubicBezTo>
                  <a:pt x="7239468" y="1714857"/>
                  <a:pt x="7352829" y="1704600"/>
                  <a:pt x="7234471" y="1745631"/>
                </a:cubicBezTo>
                <a:cubicBezTo>
                  <a:pt x="7116112" y="1786925"/>
                  <a:pt x="6935944" y="1786925"/>
                  <a:pt x="6969347" y="1822695"/>
                </a:cubicBezTo>
                <a:cubicBezTo>
                  <a:pt x="7002751" y="1858465"/>
                  <a:pt x="7069821" y="1861359"/>
                  <a:pt x="7159774" y="1856098"/>
                </a:cubicBezTo>
                <a:cubicBezTo>
                  <a:pt x="7249726" y="1850838"/>
                  <a:pt x="7334681" y="1845841"/>
                  <a:pt x="7368084" y="1876614"/>
                </a:cubicBezTo>
                <a:cubicBezTo>
                  <a:pt x="7401488" y="1907387"/>
                  <a:pt x="7324423" y="1899760"/>
                  <a:pt x="7337311" y="1933163"/>
                </a:cubicBezTo>
                <a:cubicBezTo>
                  <a:pt x="7350199" y="1966566"/>
                  <a:pt x="7486443" y="1948681"/>
                  <a:pt x="7486443" y="1948681"/>
                </a:cubicBezTo>
                <a:cubicBezTo>
                  <a:pt x="7486443" y="1948681"/>
                  <a:pt x="7656354" y="1979454"/>
                  <a:pt x="7669241" y="2005230"/>
                </a:cubicBezTo>
                <a:cubicBezTo>
                  <a:pt x="7682655" y="2032058"/>
                  <a:pt x="7663718" y="2063620"/>
                  <a:pt x="7653723" y="2082295"/>
                </a:cubicBezTo>
                <a:cubicBezTo>
                  <a:pt x="7618741" y="2147523"/>
                  <a:pt x="7558773" y="2176192"/>
                  <a:pt x="7467505" y="2217749"/>
                </a:cubicBezTo>
                <a:lnTo>
                  <a:pt x="7402650" y="2247468"/>
                </a:lnTo>
                <a:lnTo>
                  <a:pt x="0" y="1216453"/>
                </a:lnTo>
                <a:lnTo>
                  <a:pt x="157101" y="88470"/>
                </a:lnTo>
                <a:lnTo>
                  <a:pt x="180797" y="89055"/>
                </a:lnTo>
                <a:cubicBezTo>
                  <a:pt x="192978" y="88217"/>
                  <a:pt x="205685" y="85981"/>
                  <a:pt x="217915" y="81510"/>
                </a:cubicBezTo>
                <a:cubicBezTo>
                  <a:pt x="266837" y="63625"/>
                  <a:pt x="356789" y="19700"/>
                  <a:pt x="382565" y="17070"/>
                </a:cubicBezTo>
                <a:cubicBezTo>
                  <a:pt x="405119" y="14769"/>
                  <a:pt x="614749" y="-13108"/>
                  <a:pt x="708212" y="7623"/>
                </a:cubicBezTo>
                <a:close/>
              </a:path>
            </a:pathLst>
          </a:custGeom>
          <a:solidFill>
            <a:srgbClr val="EAE756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43B759B-1281-25ED-A273-7DB10376326B}"/>
              </a:ext>
            </a:extLst>
          </p:cNvPr>
          <p:cNvSpPr/>
          <p:nvPr userDrawn="1"/>
        </p:nvSpPr>
        <p:spPr>
          <a:xfrm rot="21124263">
            <a:off x="-2975" y="5963734"/>
            <a:ext cx="6112709" cy="1322196"/>
          </a:xfrm>
          <a:custGeom>
            <a:avLst/>
            <a:gdLst>
              <a:gd name="connsiteX0" fmla="*/ 247963 w 6112709"/>
              <a:gd name="connsiteY0" fmla="*/ 878 h 1322196"/>
              <a:gd name="connsiteX1" fmla="*/ 422871 w 6112709"/>
              <a:gd name="connsiteY1" fmla="*/ 211820 h 1322196"/>
              <a:gd name="connsiteX2" fmla="*/ 680103 w 6112709"/>
              <a:gd name="connsiteY2" fmla="*/ 242592 h 1322196"/>
              <a:gd name="connsiteX3" fmla="*/ 824237 w 6112709"/>
              <a:gd name="connsiteY3" fmla="*/ 319656 h 1322196"/>
              <a:gd name="connsiteX4" fmla="*/ 1102248 w 6112709"/>
              <a:gd name="connsiteY4" fmla="*/ 360951 h 1322196"/>
              <a:gd name="connsiteX5" fmla="*/ 1354484 w 6112709"/>
              <a:gd name="connsiteY5" fmla="*/ 360951 h 1322196"/>
              <a:gd name="connsiteX6" fmla="*/ 1560427 w 6112709"/>
              <a:gd name="connsiteY6" fmla="*/ 453534 h 1322196"/>
              <a:gd name="connsiteX7" fmla="*/ 1755851 w 6112709"/>
              <a:gd name="connsiteY7" fmla="*/ 571892 h 1322196"/>
              <a:gd name="connsiteX8" fmla="*/ 2332125 w 6112709"/>
              <a:gd name="connsiteY8" fmla="*/ 752061 h 1322196"/>
              <a:gd name="connsiteX9" fmla="*/ 3417867 w 6112709"/>
              <a:gd name="connsiteY9" fmla="*/ 885936 h 1322196"/>
              <a:gd name="connsiteX10" fmla="*/ 3700875 w 6112709"/>
              <a:gd name="connsiteY10" fmla="*/ 937489 h 1322196"/>
              <a:gd name="connsiteX11" fmla="*/ 3947850 w 6112709"/>
              <a:gd name="connsiteY11" fmla="*/ 968262 h 1322196"/>
              <a:gd name="connsiteX12" fmla="*/ 4174310 w 6112709"/>
              <a:gd name="connsiteY12" fmla="*/ 926967 h 1322196"/>
              <a:gd name="connsiteX13" fmla="*/ 4472837 w 6112709"/>
              <a:gd name="connsiteY13" fmla="*/ 1035069 h 1322196"/>
              <a:gd name="connsiteX14" fmla="*/ 4596455 w 6112709"/>
              <a:gd name="connsiteY14" fmla="*/ 993774 h 1322196"/>
              <a:gd name="connsiteX15" fmla="*/ 4745587 w 6112709"/>
              <a:gd name="connsiteY15" fmla="*/ 993774 h 1322196"/>
              <a:gd name="connsiteX16" fmla="*/ 4977043 w 6112709"/>
              <a:gd name="connsiteY16" fmla="*/ 1086358 h 1322196"/>
              <a:gd name="connsiteX17" fmla="*/ 4951267 w 6112709"/>
              <a:gd name="connsiteY17" fmla="*/ 1004032 h 1322196"/>
              <a:gd name="connsiteX18" fmla="*/ 4781357 w 6112709"/>
              <a:gd name="connsiteY18" fmla="*/ 937225 h 1322196"/>
              <a:gd name="connsiteX19" fmla="*/ 4941010 w 6112709"/>
              <a:gd name="connsiteY19" fmla="*/ 921707 h 1322196"/>
              <a:gd name="connsiteX20" fmla="*/ 5167469 w 6112709"/>
              <a:gd name="connsiteY20" fmla="*/ 1096615 h 1322196"/>
              <a:gd name="connsiteX21" fmla="*/ 5450478 w 6112709"/>
              <a:gd name="connsiteY21" fmla="*/ 1220234 h 1322196"/>
              <a:gd name="connsiteX22" fmla="*/ 5728488 w 6112709"/>
              <a:gd name="connsiteY22" fmla="*/ 1204715 h 1322196"/>
              <a:gd name="connsiteX23" fmla="*/ 6001239 w 6112709"/>
              <a:gd name="connsiteY23" fmla="*/ 1266525 h 1322196"/>
              <a:gd name="connsiteX24" fmla="*/ 6052281 w 6112709"/>
              <a:gd name="connsiteY24" fmla="*/ 1292026 h 1322196"/>
              <a:gd name="connsiteX25" fmla="*/ 6112709 w 6112709"/>
              <a:gd name="connsiteY25" fmla="*/ 1322196 h 1322196"/>
              <a:gd name="connsiteX26" fmla="*/ 0 w 6112709"/>
              <a:gd name="connsiteY26" fmla="*/ 470839 h 1322196"/>
              <a:gd name="connsiteX27" fmla="*/ 37374 w 6112709"/>
              <a:gd name="connsiteY27" fmla="*/ 202498 h 1322196"/>
              <a:gd name="connsiteX28" fmla="*/ 45857 w 6112709"/>
              <a:gd name="connsiteY28" fmla="*/ 198709 h 1322196"/>
              <a:gd name="connsiteX29" fmla="*/ 93571 w 6112709"/>
              <a:gd name="connsiteY29" fmla="*/ 108978 h 1322196"/>
              <a:gd name="connsiteX30" fmla="*/ 247963 w 6112709"/>
              <a:gd name="connsiteY30" fmla="*/ 878 h 1322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112709" h="1322196">
                <a:moveTo>
                  <a:pt x="247963" y="878"/>
                </a:moveTo>
                <a:cubicBezTo>
                  <a:pt x="350803" y="11136"/>
                  <a:pt x="304512" y="175785"/>
                  <a:pt x="422871" y="211820"/>
                </a:cubicBezTo>
                <a:cubicBezTo>
                  <a:pt x="541229" y="247852"/>
                  <a:pt x="613296" y="227075"/>
                  <a:pt x="680103" y="242592"/>
                </a:cubicBezTo>
                <a:cubicBezTo>
                  <a:pt x="747173" y="257848"/>
                  <a:pt x="736652" y="283624"/>
                  <a:pt x="824237" y="319656"/>
                </a:cubicBezTo>
                <a:cubicBezTo>
                  <a:pt x="911823" y="355691"/>
                  <a:pt x="994148" y="360951"/>
                  <a:pt x="1102248" y="360951"/>
                </a:cubicBezTo>
                <a:cubicBezTo>
                  <a:pt x="1210349" y="360951"/>
                  <a:pt x="1261901" y="360951"/>
                  <a:pt x="1354484" y="360951"/>
                </a:cubicBezTo>
                <a:cubicBezTo>
                  <a:pt x="1447329" y="360951"/>
                  <a:pt x="1488360" y="427757"/>
                  <a:pt x="1560427" y="453534"/>
                </a:cubicBezTo>
                <a:cubicBezTo>
                  <a:pt x="1632232" y="479309"/>
                  <a:pt x="1689044" y="510082"/>
                  <a:pt x="1755851" y="571892"/>
                </a:cubicBezTo>
                <a:cubicBezTo>
                  <a:pt x="1822657" y="633701"/>
                  <a:pt x="2100668" y="721286"/>
                  <a:pt x="2332125" y="752061"/>
                </a:cubicBezTo>
                <a:cubicBezTo>
                  <a:pt x="2563581" y="783096"/>
                  <a:pt x="3366315" y="901455"/>
                  <a:pt x="3417867" y="885936"/>
                </a:cubicBezTo>
                <a:cubicBezTo>
                  <a:pt x="3469419" y="870682"/>
                  <a:pt x="3417867" y="885936"/>
                  <a:pt x="3700875" y="937489"/>
                </a:cubicBezTo>
                <a:cubicBezTo>
                  <a:pt x="3983884" y="988777"/>
                  <a:pt x="3793458" y="963001"/>
                  <a:pt x="3947850" y="968262"/>
                </a:cubicBezTo>
                <a:cubicBezTo>
                  <a:pt x="4102242" y="973259"/>
                  <a:pt x="4133016" y="926968"/>
                  <a:pt x="4174310" y="926967"/>
                </a:cubicBezTo>
                <a:cubicBezTo>
                  <a:pt x="4215605" y="926967"/>
                  <a:pt x="4374993" y="1029807"/>
                  <a:pt x="4472837" y="1035069"/>
                </a:cubicBezTo>
                <a:cubicBezTo>
                  <a:pt x="4570679" y="1040065"/>
                  <a:pt x="4570680" y="1019550"/>
                  <a:pt x="4596455" y="993774"/>
                </a:cubicBezTo>
                <a:cubicBezTo>
                  <a:pt x="4621968" y="967998"/>
                  <a:pt x="4745587" y="993774"/>
                  <a:pt x="4745587" y="993774"/>
                </a:cubicBezTo>
                <a:cubicBezTo>
                  <a:pt x="4745587" y="993774"/>
                  <a:pt x="4879200" y="1050323"/>
                  <a:pt x="4977043" y="1086358"/>
                </a:cubicBezTo>
                <a:cubicBezTo>
                  <a:pt x="5074887" y="1122390"/>
                  <a:pt x="5008079" y="1024547"/>
                  <a:pt x="4951267" y="1004032"/>
                </a:cubicBezTo>
                <a:cubicBezTo>
                  <a:pt x="4894456" y="983516"/>
                  <a:pt x="4781357" y="937225"/>
                  <a:pt x="4781357" y="937225"/>
                </a:cubicBezTo>
                <a:cubicBezTo>
                  <a:pt x="4781357" y="937225"/>
                  <a:pt x="4910236" y="921707"/>
                  <a:pt x="4941010" y="921707"/>
                </a:cubicBezTo>
                <a:cubicBezTo>
                  <a:pt x="4972046" y="921707"/>
                  <a:pt x="5126438" y="1039802"/>
                  <a:pt x="5167469" y="1096615"/>
                </a:cubicBezTo>
                <a:cubicBezTo>
                  <a:pt x="5208501" y="1153427"/>
                  <a:pt x="5388669" y="1220233"/>
                  <a:pt x="5450478" y="1220234"/>
                </a:cubicBezTo>
                <a:cubicBezTo>
                  <a:pt x="5512287" y="1220233"/>
                  <a:pt x="5615391" y="1204715"/>
                  <a:pt x="5728488" y="1204715"/>
                </a:cubicBezTo>
                <a:cubicBezTo>
                  <a:pt x="5841587" y="1204716"/>
                  <a:pt x="5949688" y="1240749"/>
                  <a:pt x="6001239" y="1266525"/>
                </a:cubicBezTo>
                <a:cubicBezTo>
                  <a:pt x="6014127" y="1272969"/>
                  <a:pt x="6032161" y="1281978"/>
                  <a:pt x="6052281" y="1292026"/>
                </a:cubicBezTo>
                <a:lnTo>
                  <a:pt x="6112709" y="1322196"/>
                </a:lnTo>
                <a:lnTo>
                  <a:pt x="0" y="470839"/>
                </a:lnTo>
                <a:lnTo>
                  <a:pt x="37374" y="202498"/>
                </a:lnTo>
                <a:lnTo>
                  <a:pt x="45857" y="198709"/>
                </a:lnTo>
                <a:cubicBezTo>
                  <a:pt x="73302" y="177528"/>
                  <a:pt x="93571" y="136004"/>
                  <a:pt x="93571" y="108978"/>
                </a:cubicBezTo>
                <a:cubicBezTo>
                  <a:pt x="93571" y="72945"/>
                  <a:pt x="145123" y="-9380"/>
                  <a:pt x="247963" y="878"/>
                </a:cubicBezTo>
                <a:close/>
              </a:path>
            </a:pathLst>
          </a:custGeom>
          <a:solidFill>
            <a:srgbClr val="EE9F3F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5802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71D39-F261-4845-BB7B-04DBDF819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3D4B7-7AE4-7500-A5B6-5CCA627EF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331FA-D988-BAE5-6815-54ACFF60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06/06/24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96D2D-1F9E-5A22-2A1F-CE6B2FA78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94367-BCE2-8F42-3F07-0C7367AA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98C1E07-6AEA-FD90-3ABB-D98D5DACC59F}"/>
              </a:ext>
            </a:extLst>
          </p:cNvPr>
          <p:cNvSpPr/>
          <p:nvPr userDrawn="1"/>
        </p:nvSpPr>
        <p:spPr>
          <a:xfrm>
            <a:off x="6929092" y="2204531"/>
            <a:ext cx="5262645" cy="1400694"/>
          </a:xfrm>
          <a:custGeom>
            <a:avLst/>
            <a:gdLst>
              <a:gd name="connsiteX0" fmla="*/ 5262646 w 5262645"/>
              <a:gd name="connsiteY0" fmla="*/ 0 h 1400694"/>
              <a:gd name="connsiteX1" fmla="*/ 4734241 w 5262645"/>
              <a:gd name="connsiteY1" fmla="*/ 116517 h 1400694"/>
              <a:gd name="connsiteX2" fmla="*/ 4219512 w 5262645"/>
              <a:gd name="connsiteY2" fmla="*/ 281167 h 1400694"/>
              <a:gd name="connsiteX3" fmla="*/ 3560913 w 5262645"/>
              <a:gd name="connsiteY3" fmla="*/ 390846 h 1400694"/>
              <a:gd name="connsiteX4" fmla="*/ 2950183 w 5262645"/>
              <a:gd name="connsiteY4" fmla="*/ 596790 h 1400694"/>
              <a:gd name="connsiteX5" fmla="*/ 2257128 w 5262645"/>
              <a:gd name="connsiteY5" fmla="*/ 809572 h 1400694"/>
              <a:gd name="connsiteX6" fmla="*/ 1934667 w 5262645"/>
              <a:gd name="connsiteY6" fmla="*/ 809572 h 1400694"/>
              <a:gd name="connsiteX7" fmla="*/ 1433879 w 5262645"/>
              <a:gd name="connsiteY7" fmla="*/ 857705 h 1400694"/>
              <a:gd name="connsiteX8" fmla="*/ 884958 w 5262645"/>
              <a:gd name="connsiteY8" fmla="*/ 950287 h 1400694"/>
              <a:gd name="connsiteX9" fmla="*/ 365233 w 5262645"/>
              <a:gd name="connsiteY9" fmla="*/ 1001839 h 1400694"/>
              <a:gd name="connsiteX10" fmla="*/ 1065127 w 5262645"/>
              <a:gd name="connsiteY10" fmla="*/ 1001839 h 1400694"/>
              <a:gd name="connsiteX11" fmla="*/ 1394426 w 5262645"/>
              <a:gd name="connsiteY11" fmla="*/ 950287 h 1400694"/>
              <a:gd name="connsiteX12" fmla="*/ 1594846 w 5262645"/>
              <a:gd name="connsiteY12" fmla="*/ 970803 h 1400694"/>
              <a:gd name="connsiteX13" fmla="*/ 1775278 w 5262645"/>
              <a:gd name="connsiteY13" fmla="*/ 950287 h 1400694"/>
              <a:gd name="connsiteX14" fmla="*/ 1821568 w 5262645"/>
              <a:gd name="connsiteY14" fmla="*/ 1006310 h 1400694"/>
              <a:gd name="connsiteX15" fmla="*/ 1456499 w 5262645"/>
              <a:gd name="connsiteY15" fmla="*/ 1104679 h 1400694"/>
              <a:gd name="connsiteX16" fmla="*/ 1065389 w 5262645"/>
              <a:gd name="connsiteY16" fmla="*/ 1140713 h 1400694"/>
              <a:gd name="connsiteX17" fmla="*/ 792639 w 5262645"/>
              <a:gd name="connsiteY17" fmla="*/ 1140713 h 1400694"/>
              <a:gd name="connsiteX18" fmla="*/ 597216 w 5262645"/>
              <a:gd name="connsiteY18" fmla="*/ 1253811 h 1400694"/>
              <a:gd name="connsiteX19" fmla="*/ 262656 w 5262645"/>
              <a:gd name="connsiteY19" fmla="*/ 1320618 h 1400694"/>
              <a:gd name="connsiteX20" fmla="*/ 163 w 5262645"/>
              <a:gd name="connsiteY20" fmla="*/ 1377167 h 1400694"/>
              <a:gd name="connsiteX21" fmla="*/ 164813 w 5262645"/>
              <a:gd name="connsiteY21" fmla="*/ 1377167 h 1400694"/>
              <a:gd name="connsiteX22" fmla="*/ 720572 w 5262645"/>
              <a:gd name="connsiteY22" fmla="*/ 1388214 h 1400694"/>
              <a:gd name="connsiteX23" fmla="*/ 1096163 w 5262645"/>
              <a:gd name="connsiteY23" fmla="*/ 1341396 h 1400694"/>
              <a:gd name="connsiteX24" fmla="*/ 1399687 w 5262645"/>
              <a:gd name="connsiteY24" fmla="*/ 1361912 h 1400694"/>
              <a:gd name="connsiteX25" fmla="*/ 1594846 w 5262645"/>
              <a:gd name="connsiteY25" fmla="*/ 1351654 h 1400694"/>
              <a:gd name="connsiteX26" fmla="*/ 1857603 w 5262645"/>
              <a:gd name="connsiteY26" fmla="*/ 1392159 h 1400694"/>
              <a:gd name="connsiteX27" fmla="*/ 2145871 w 5262645"/>
              <a:gd name="connsiteY27" fmla="*/ 1351654 h 1400694"/>
              <a:gd name="connsiteX28" fmla="*/ 2284745 w 5262645"/>
              <a:gd name="connsiteY28" fmla="*/ 1324563 h 1400694"/>
              <a:gd name="connsiteX29" fmla="*/ 2413361 w 5262645"/>
              <a:gd name="connsiteY29" fmla="*/ 1326667 h 1400694"/>
              <a:gd name="connsiteX30" fmla="*/ 3046448 w 5262645"/>
              <a:gd name="connsiteY30" fmla="*/ 1393474 h 1400694"/>
              <a:gd name="connsiteX31" fmla="*/ 3808150 w 5262645"/>
              <a:gd name="connsiteY31" fmla="*/ 1341659 h 1400694"/>
              <a:gd name="connsiteX32" fmla="*/ 4121933 w 5262645"/>
              <a:gd name="connsiteY32" fmla="*/ 1396104 h 1400694"/>
              <a:gd name="connsiteX33" fmla="*/ 4425456 w 5262645"/>
              <a:gd name="connsiteY33" fmla="*/ 1367172 h 1400694"/>
              <a:gd name="connsiteX34" fmla="*/ 4682688 w 5262645"/>
              <a:gd name="connsiteY34" fmla="*/ 1377430 h 1400694"/>
              <a:gd name="connsiteX35" fmla="*/ 4898890 w 5262645"/>
              <a:gd name="connsiteY35" fmla="*/ 1336136 h 1400694"/>
              <a:gd name="connsiteX36" fmla="*/ 5130347 w 5262645"/>
              <a:gd name="connsiteY36" fmla="*/ 1356652 h 1400694"/>
              <a:gd name="connsiteX37" fmla="*/ 5262382 w 5262645"/>
              <a:gd name="connsiteY37" fmla="*/ 1372170 h 1400694"/>
              <a:gd name="connsiteX38" fmla="*/ 5262382 w 5262645"/>
              <a:gd name="connsiteY38" fmla="*/ 0 h 1400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262645" h="1400694">
                <a:moveTo>
                  <a:pt x="5262646" y="0"/>
                </a:moveTo>
                <a:cubicBezTo>
                  <a:pt x="5262646" y="0"/>
                  <a:pt x="4940184" y="20515"/>
                  <a:pt x="4734241" y="116517"/>
                </a:cubicBezTo>
                <a:cubicBezTo>
                  <a:pt x="4528296" y="212519"/>
                  <a:pt x="4219512" y="281167"/>
                  <a:pt x="4219512" y="281167"/>
                </a:cubicBezTo>
                <a:lnTo>
                  <a:pt x="3560913" y="390846"/>
                </a:lnTo>
                <a:lnTo>
                  <a:pt x="2950183" y="596790"/>
                </a:lnTo>
                <a:lnTo>
                  <a:pt x="2257128" y="809572"/>
                </a:lnTo>
                <a:cubicBezTo>
                  <a:pt x="2257128" y="809572"/>
                  <a:pt x="2037508" y="789057"/>
                  <a:pt x="1934667" y="809572"/>
                </a:cubicBezTo>
                <a:cubicBezTo>
                  <a:pt x="1831827" y="830088"/>
                  <a:pt x="1433879" y="857705"/>
                  <a:pt x="1433879" y="857705"/>
                </a:cubicBezTo>
                <a:lnTo>
                  <a:pt x="884958" y="950287"/>
                </a:lnTo>
                <a:lnTo>
                  <a:pt x="365233" y="1001839"/>
                </a:lnTo>
                <a:cubicBezTo>
                  <a:pt x="365233" y="1001839"/>
                  <a:pt x="823149" y="1012097"/>
                  <a:pt x="1065127" y="1001839"/>
                </a:cubicBezTo>
                <a:cubicBezTo>
                  <a:pt x="1307104" y="991581"/>
                  <a:pt x="1286326" y="945290"/>
                  <a:pt x="1394426" y="950287"/>
                </a:cubicBezTo>
                <a:cubicBezTo>
                  <a:pt x="1502527" y="955548"/>
                  <a:pt x="1573805" y="970803"/>
                  <a:pt x="1594846" y="970803"/>
                </a:cubicBezTo>
                <a:cubicBezTo>
                  <a:pt x="1615888" y="970803"/>
                  <a:pt x="1708471" y="970803"/>
                  <a:pt x="1775278" y="950287"/>
                </a:cubicBezTo>
                <a:cubicBezTo>
                  <a:pt x="1842084" y="929772"/>
                  <a:pt x="1821568" y="1006310"/>
                  <a:pt x="1821568" y="1006310"/>
                </a:cubicBezTo>
                <a:cubicBezTo>
                  <a:pt x="1821568" y="1006310"/>
                  <a:pt x="1595373" y="1104679"/>
                  <a:pt x="1456499" y="1104679"/>
                </a:cubicBezTo>
                <a:cubicBezTo>
                  <a:pt x="1317625" y="1104679"/>
                  <a:pt x="1101423" y="1130455"/>
                  <a:pt x="1065389" y="1140713"/>
                </a:cubicBezTo>
                <a:cubicBezTo>
                  <a:pt x="1029356" y="1150971"/>
                  <a:pt x="828672" y="1125195"/>
                  <a:pt x="792639" y="1140713"/>
                </a:cubicBezTo>
                <a:cubicBezTo>
                  <a:pt x="756605" y="1156231"/>
                  <a:pt x="679541" y="1223038"/>
                  <a:pt x="597216" y="1253811"/>
                </a:cubicBezTo>
                <a:cubicBezTo>
                  <a:pt x="514891" y="1284584"/>
                  <a:pt x="339983" y="1320618"/>
                  <a:pt x="262656" y="1320618"/>
                </a:cubicBezTo>
                <a:cubicBezTo>
                  <a:pt x="185328" y="1320618"/>
                  <a:pt x="5423" y="1341134"/>
                  <a:pt x="163" y="1377167"/>
                </a:cubicBezTo>
                <a:cubicBezTo>
                  <a:pt x="-5097" y="1413201"/>
                  <a:pt x="118521" y="1346394"/>
                  <a:pt x="164813" y="1377167"/>
                </a:cubicBezTo>
                <a:cubicBezTo>
                  <a:pt x="211104" y="1407940"/>
                  <a:pt x="561182" y="1368224"/>
                  <a:pt x="720572" y="1388214"/>
                </a:cubicBezTo>
                <a:cubicBezTo>
                  <a:pt x="879961" y="1408203"/>
                  <a:pt x="947031" y="1341396"/>
                  <a:pt x="1096163" y="1341396"/>
                </a:cubicBezTo>
                <a:cubicBezTo>
                  <a:pt x="1245295" y="1341396"/>
                  <a:pt x="1312364" y="1346657"/>
                  <a:pt x="1399687" y="1361912"/>
                </a:cubicBezTo>
                <a:cubicBezTo>
                  <a:pt x="1487272" y="1377430"/>
                  <a:pt x="1507261" y="1351654"/>
                  <a:pt x="1594846" y="1351654"/>
                </a:cubicBezTo>
                <a:cubicBezTo>
                  <a:pt x="1682695" y="1351654"/>
                  <a:pt x="1718729" y="1401628"/>
                  <a:pt x="1857603" y="1392159"/>
                </a:cubicBezTo>
                <a:cubicBezTo>
                  <a:pt x="1968859" y="1384532"/>
                  <a:pt x="2061442" y="1370329"/>
                  <a:pt x="2145871" y="1351654"/>
                </a:cubicBezTo>
                <a:cubicBezTo>
                  <a:pt x="2215571" y="1336136"/>
                  <a:pt x="2234772" y="1328509"/>
                  <a:pt x="2284745" y="1324563"/>
                </a:cubicBezTo>
                <a:cubicBezTo>
                  <a:pt x="2348395" y="1319303"/>
                  <a:pt x="2396792" y="1324826"/>
                  <a:pt x="2413361" y="1326667"/>
                </a:cubicBezTo>
                <a:cubicBezTo>
                  <a:pt x="2799736" y="1370855"/>
                  <a:pt x="2992792" y="1392948"/>
                  <a:pt x="3046448" y="1393474"/>
                </a:cubicBezTo>
                <a:cubicBezTo>
                  <a:pt x="3302628" y="1395052"/>
                  <a:pt x="3699261" y="1321670"/>
                  <a:pt x="3808150" y="1341659"/>
                </a:cubicBezTo>
                <a:cubicBezTo>
                  <a:pt x="3978061" y="1372433"/>
                  <a:pt x="3931770" y="1414779"/>
                  <a:pt x="4121933" y="1396104"/>
                </a:cubicBezTo>
                <a:cubicBezTo>
                  <a:pt x="4312358" y="1377693"/>
                  <a:pt x="4307097" y="1362175"/>
                  <a:pt x="4425456" y="1367172"/>
                </a:cubicBezTo>
                <a:cubicBezTo>
                  <a:pt x="4543814" y="1372433"/>
                  <a:pt x="4564330" y="1377430"/>
                  <a:pt x="4682688" y="1377430"/>
                </a:cubicBezTo>
                <a:cubicBezTo>
                  <a:pt x="4801047" y="1377430"/>
                  <a:pt x="4795787" y="1336136"/>
                  <a:pt x="4898890" y="1336136"/>
                </a:cubicBezTo>
                <a:cubicBezTo>
                  <a:pt x="5001994" y="1336136"/>
                  <a:pt x="5011989" y="1341396"/>
                  <a:pt x="5130347" y="1356652"/>
                </a:cubicBezTo>
                <a:cubicBezTo>
                  <a:pt x="5248706" y="1372170"/>
                  <a:pt x="5262382" y="1372170"/>
                  <a:pt x="5262382" y="1372170"/>
                </a:cubicBezTo>
                <a:lnTo>
                  <a:pt x="5262382" y="0"/>
                </a:lnTo>
                <a:close/>
              </a:path>
            </a:pathLst>
          </a:custGeom>
          <a:solidFill>
            <a:srgbClr val="E3EA5F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ABE14E-0C4F-1098-BBFF-31C9583611A1}"/>
              </a:ext>
            </a:extLst>
          </p:cNvPr>
          <p:cNvSpPr/>
          <p:nvPr userDrawn="1"/>
        </p:nvSpPr>
        <p:spPr>
          <a:xfrm>
            <a:off x="6689118" y="2788169"/>
            <a:ext cx="5502882" cy="886146"/>
          </a:xfrm>
          <a:custGeom>
            <a:avLst/>
            <a:gdLst>
              <a:gd name="connsiteX0" fmla="*/ 0 w 5502882"/>
              <a:gd name="connsiteY0" fmla="*/ 823249 h 886146"/>
              <a:gd name="connsiteX1" fmla="*/ 384271 w 5502882"/>
              <a:gd name="connsiteY1" fmla="*/ 781955 h 886146"/>
              <a:gd name="connsiteX2" fmla="*/ 617568 w 5502882"/>
              <a:gd name="connsiteY2" fmla="*/ 802471 h 886146"/>
              <a:gd name="connsiteX3" fmla="*/ 905837 w 5502882"/>
              <a:gd name="connsiteY3" fmla="*/ 754338 h 886146"/>
              <a:gd name="connsiteX4" fmla="*/ 1104942 w 5502882"/>
              <a:gd name="connsiteY4" fmla="*/ 726984 h 886146"/>
              <a:gd name="connsiteX5" fmla="*/ 1338240 w 5502882"/>
              <a:gd name="connsiteY5" fmla="*/ 725669 h 886146"/>
              <a:gd name="connsiteX6" fmla="*/ 1530244 w 5502882"/>
              <a:gd name="connsiteY6" fmla="*/ 665175 h 886146"/>
              <a:gd name="connsiteX7" fmla="*/ 1674378 w 5502882"/>
              <a:gd name="connsiteY7" fmla="*/ 725669 h 886146"/>
              <a:gd name="connsiteX8" fmla="*/ 1804836 w 5502882"/>
              <a:gd name="connsiteY8" fmla="*/ 665175 h 886146"/>
              <a:gd name="connsiteX9" fmla="*/ 2038134 w 5502882"/>
              <a:gd name="connsiteY9" fmla="*/ 665175 h 886146"/>
              <a:gd name="connsiteX10" fmla="*/ 2346918 w 5502882"/>
              <a:gd name="connsiteY10" fmla="*/ 637821 h 886146"/>
              <a:gd name="connsiteX11" fmla="*/ 2761962 w 5502882"/>
              <a:gd name="connsiteY11" fmla="*/ 609152 h 886146"/>
              <a:gd name="connsiteX12" fmla="*/ 3190683 w 5502882"/>
              <a:gd name="connsiteY12" fmla="*/ 445817 h 886146"/>
              <a:gd name="connsiteX13" fmla="*/ 3911091 w 5502882"/>
              <a:gd name="connsiteY13" fmla="*/ 171488 h 886146"/>
              <a:gd name="connsiteX14" fmla="*/ 4329555 w 5502882"/>
              <a:gd name="connsiteY14" fmla="*/ 96002 h 886146"/>
              <a:gd name="connsiteX15" fmla="*/ 4665693 w 5502882"/>
              <a:gd name="connsiteY15" fmla="*/ 0 h 886146"/>
              <a:gd name="connsiteX16" fmla="*/ 5063641 w 5502882"/>
              <a:gd name="connsiteY16" fmla="*/ 0 h 886146"/>
              <a:gd name="connsiteX17" fmla="*/ 4645177 w 5502882"/>
              <a:gd name="connsiteY17" fmla="*/ 164650 h 886146"/>
              <a:gd name="connsiteX18" fmla="*/ 4260907 w 5502882"/>
              <a:gd name="connsiteY18" fmla="*/ 240136 h 886146"/>
              <a:gd name="connsiteX19" fmla="*/ 3890313 w 5502882"/>
              <a:gd name="connsiteY19" fmla="*/ 336138 h 886146"/>
              <a:gd name="connsiteX20" fmla="*/ 3547337 w 5502882"/>
              <a:gd name="connsiteY20" fmla="*/ 514465 h 886146"/>
              <a:gd name="connsiteX21" fmla="*/ 3368746 w 5502882"/>
              <a:gd name="connsiteY21" fmla="*/ 651761 h 886146"/>
              <a:gd name="connsiteX22" fmla="*/ 3420298 w 5502882"/>
              <a:gd name="connsiteY22" fmla="*/ 715675 h 886146"/>
              <a:gd name="connsiteX23" fmla="*/ 3842181 w 5502882"/>
              <a:gd name="connsiteY23" fmla="*/ 681482 h 886146"/>
              <a:gd name="connsiteX24" fmla="*/ 4061801 w 5502882"/>
              <a:gd name="connsiteY24" fmla="*/ 597053 h 886146"/>
              <a:gd name="connsiteX25" fmla="*/ 4301938 w 5502882"/>
              <a:gd name="connsiteY25" fmla="*/ 562860 h 886146"/>
              <a:gd name="connsiteX26" fmla="*/ 4597045 w 5502882"/>
              <a:gd name="connsiteY26" fmla="*/ 473697 h 886146"/>
              <a:gd name="connsiteX27" fmla="*/ 4946071 w 5502882"/>
              <a:gd name="connsiteY27" fmla="*/ 442398 h 886146"/>
              <a:gd name="connsiteX28" fmla="*/ 5122294 w 5502882"/>
              <a:gd name="connsiteY28" fmla="*/ 447658 h 886146"/>
              <a:gd name="connsiteX29" fmla="*/ 5084945 w 5502882"/>
              <a:gd name="connsiteY29" fmla="*/ 510783 h 886146"/>
              <a:gd name="connsiteX30" fmla="*/ 4631237 w 5502882"/>
              <a:gd name="connsiteY30" fmla="*/ 556285 h 886146"/>
              <a:gd name="connsiteX31" fmla="*/ 4616508 w 5502882"/>
              <a:gd name="connsiteY31" fmla="*/ 565754 h 886146"/>
              <a:gd name="connsiteX32" fmla="*/ 4720664 w 5502882"/>
              <a:gd name="connsiteY32" fmla="*/ 576800 h 886146"/>
              <a:gd name="connsiteX33" fmla="*/ 4986050 w 5502882"/>
              <a:gd name="connsiteY33" fmla="*/ 566017 h 886146"/>
              <a:gd name="connsiteX34" fmla="*/ 5231709 w 5502882"/>
              <a:gd name="connsiteY34" fmla="*/ 513150 h 886146"/>
              <a:gd name="connsiteX35" fmla="*/ 5447911 w 5502882"/>
              <a:gd name="connsiteY35" fmla="*/ 460020 h 886146"/>
              <a:gd name="connsiteX36" fmla="*/ 5502882 w 5502882"/>
              <a:gd name="connsiteY36" fmla="*/ 460020 h 886146"/>
              <a:gd name="connsiteX37" fmla="*/ 5502882 w 5502882"/>
              <a:gd name="connsiteY37" fmla="*/ 823775 h 886146"/>
              <a:gd name="connsiteX38" fmla="*/ 5345071 w 5502882"/>
              <a:gd name="connsiteY38" fmla="*/ 782481 h 886146"/>
              <a:gd name="connsiteX39" fmla="*/ 5159906 w 5502882"/>
              <a:gd name="connsiteY39" fmla="*/ 796158 h 886146"/>
              <a:gd name="connsiteX40" fmla="*/ 4974740 w 5502882"/>
              <a:gd name="connsiteY40" fmla="*/ 823512 h 886146"/>
              <a:gd name="connsiteX41" fmla="*/ 4714088 w 5502882"/>
              <a:gd name="connsiteY41" fmla="*/ 871645 h 886146"/>
              <a:gd name="connsiteX42" fmla="*/ 4254332 w 5502882"/>
              <a:gd name="connsiteY42" fmla="*/ 857968 h 886146"/>
              <a:gd name="connsiteX43" fmla="*/ 4027872 w 5502882"/>
              <a:gd name="connsiteY43" fmla="*/ 871645 h 886146"/>
              <a:gd name="connsiteX44" fmla="*/ 3794574 w 5502882"/>
              <a:gd name="connsiteY44" fmla="*/ 809835 h 886146"/>
              <a:gd name="connsiteX45" fmla="*/ 3382950 w 5502882"/>
              <a:gd name="connsiteY45" fmla="*/ 871645 h 886146"/>
              <a:gd name="connsiteX46" fmla="*/ 3053650 w 5502882"/>
              <a:gd name="connsiteY46" fmla="*/ 871645 h 886146"/>
              <a:gd name="connsiteX47" fmla="*/ 2792998 w 5502882"/>
              <a:gd name="connsiteY47" fmla="*/ 816674 h 886146"/>
              <a:gd name="connsiteX48" fmla="*/ 2587054 w 5502882"/>
              <a:gd name="connsiteY48" fmla="*/ 784585 h 886146"/>
              <a:gd name="connsiteX49" fmla="*/ 2367433 w 5502882"/>
              <a:gd name="connsiteY49" fmla="*/ 775643 h 886146"/>
              <a:gd name="connsiteX50" fmla="*/ 2117040 w 5502882"/>
              <a:gd name="connsiteY50" fmla="*/ 822460 h 886146"/>
              <a:gd name="connsiteX51" fmla="*/ 1928455 w 5502882"/>
              <a:gd name="connsiteY51" fmla="*/ 810098 h 886146"/>
              <a:gd name="connsiteX52" fmla="*/ 1681480 w 5502882"/>
              <a:gd name="connsiteY52" fmla="*/ 823775 h 886146"/>
              <a:gd name="connsiteX53" fmla="*/ 1393212 w 5502882"/>
              <a:gd name="connsiteY53" fmla="*/ 816937 h 886146"/>
              <a:gd name="connsiteX54" fmla="*/ 1173591 w 5502882"/>
              <a:gd name="connsiteY54" fmla="*/ 789583 h 886146"/>
              <a:gd name="connsiteX55" fmla="*/ 912939 w 5502882"/>
              <a:gd name="connsiteY55" fmla="*/ 837715 h 886146"/>
              <a:gd name="connsiteX56" fmla="*/ 727773 w 5502882"/>
              <a:gd name="connsiteY56" fmla="*/ 844554 h 886146"/>
              <a:gd name="connsiteX57" fmla="*/ 542608 w 5502882"/>
              <a:gd name="connsiteY57" fmla="*/ 871908 h 886146"/>
              <a:gd name="connsiteX58" fmla="*/ 329826 w 5502882"/>
              <a:gd name="connsiteY58" fmla="*/ 871908 h 886146"/>
              <a:gd name="connsiteX59" fmla="*/ 230404 w 5502882"/>
              <a:gd name="connsiteY59" fmla="*/ 885585 h 886146"/>
              <a:gd name="connsiteX60" fmla="*/ 165176 w 5502882"/>
              <a:gd name="connsiteY60" fmla="*/ 876905 h 886146"/>
              <a:gd name="connsiteX61" fmla="*/ 0 w 5502882"/>
              <a:gd name="connsiteY61" fmla="*/ 823249 h 88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502882" h="886146">
                <a:moveTo>
                  <a:pt x="0" y="823249"/>
                </a:moveTo>
                <a:lnTo>
                  <a:pt x="384271" y="781955"/>
                </a:lnTo>
                <a:cubicBezTo>
                  <a:pt x="384271" y="781955"/>
                  <a:pt x="597053" y="802471"/>
                  <a:pt x="617568" y="802471"/>
                </a:cubicBezTo>
                <a:cubicBezTo>
                  <a:pt x="638084" y="802471"/>
                  <a:pt x="857705" y="768278"/>
                  <a:pt x="905837" y="754338"/>
                </a:cubicBezTo>
                <a:cubicBezTo>
                  <a:pt x="953970" y="740661"/>
                  <a:pt x="1022355" y="720146"/>
                  <a:pt x="1104942" y="726984"/>
                </a:cubicBezTo>
                <a:cubicBezTo>
                  <a:pt x="1187531" y="733823"/>
                  <a:pt x="1276431" y="744870"/>
                  <a:pt x="1338240" y="725669"/>
                </a:cubicBezTo>
                <a:cubicBezTo>
                  <a:pt x="1400050" y="706469"/>
                  <a:pt x="1502890" y="665175"/>
                  <a:pt x="1530244" y="665175"/>
                </a:cubicBezTo>
                <a:cubicBezTo>
                  <a:pt x="1557599" y="665175"/>
                  <a:pt x="1626246" y="751708"/>
                  <a:pt x="1674378" y="725669"/>
                </a:cubicBezTo>
                <a:cubicBezTo>
                  <a:pt x="1722511" y="699630"/>
                  <a:pt x="1743027" y="679115"/>
                  <a:pt x="1804836" y="665175"/>
                </a:cubicBezTo>
                <a:cubicBezTo>
                  <a:pt x="1866646" y="651498"/>
                  <a:pt x="1914515" y="672013"/>
                  <a:pt x="2038134" y="665175"/>
                </a:cubicBezTo>
                <a:cubicBezTo>
                  <a:pt x="2161752" y="658336"/>
                  <a:pt x="2346918" y="637821"/>
                  <a:pt x="2346918" y="637821"/>
                </a:cubicBezTo>
                <a:cubicBezTo>
                  <a:pt x="2485266" y="628352"/>
                  <a:pt x="2623614" y="618620"/>
                  <a:pt x="2761962" y="609152"/>
                </a:cubicBezTo>
                <a:cubicBezTo>
                  <a:pt x="2904781" y="554707"/>
                  <a:pt x="3047863" y="500262"/>
                  <a:pt x="3190683" y="445817"/>
                </a:cubicBezTo>
                <a:lnTo>
                  <a:pt x="3911091" y="171488"/>
                </a:lnTo>
                <a:cubicBezTo>
                  <a:pt x="3911091" y="171488"/>
                  <a:pt x="4219875" y="109679"/>
                  <a:pt x="4329555" y="96002"/>
                </a:cubicBezTo>
                <a:cubicBezTo>
                  <a:pt x="4439234" y="82325"/>
                  <a:pt x="4665693" y="0"/>
                  <a:pt x="4665693" y="0"/>
                </a:cubicBezTo>
                <a:lnTo>
                  <a:pt x="5063641" y="0"/>
                </a:lnTo>
                <a:lnTo>
                  <a:pt x="4645177" y="164650"/>
                </a:lnTo>
                <a:lnTo>
                  <a:pt x="4260907" y="240136"/>
                </a:lnTo>
                <a:cubicBezTo>
                  <a:pt x="4260907" y="240136"/>
                  <a:pt x="3911091" y="322461"/>
                  <a:pt x="3890313" y="336138"/>
                </a:cubicBezTo>
                <a:cubicBezTo>
                  <a:pt x="3869797" y="349815"/>
                  <a:pt x="3547337" y="514465"/>
                  <a:pt x="3547337" y="514465"/>
                </a:cubicBezTo>
                <a:lnTo>
                  <a:pt x="3368746" y="651761"/>
                </a:lnTo>
                <a:cubicBezTo>
                  <a:pt x="3385843" y="673065"/>
                  <a:pt x="3402939" y="694370"/>
                  <a:pt x="3420298" y="715675"/>
                </a:cubicBezTo>
                <a:cubicBezTo>
                  <a:pt x="3616511" y="739872"/>
                  <a:pt x="3752754" y="712255"/>
                  <a:pt x="3842181" y="681482"/>
                </a:cubicBezTo>
                <a:cubicBezTo>
                  <a:pt x="3900834" y="661230"/>
                  <a:pt x="4061012" y="597316"/>
                  <a:pt x="4061801" y="597053"/>
                </a:cubicBezTo>
                <a:lnTo>
                  <a:pt x="4301938" y="562860"/>
                </a:lnTo>
                <a:cubicBezTo>
                  <a:pt x="4418455" y="514991"/>
                  <a:pt x="4520507" y="488689"/>
                  <a:pt x="4597045" y="473697"/>
                </a:cubicBezTo>
                <a:cubicBezTo>
                  <a:pt x="4713036" y="450814"/>
                  <a:pt x="4675424" y="471856"/>
                  <a:pt x="4946071" y="442398"/>
                </a:cubicBezTo>
                <a:cubicBezTo>
                  <a:pt x="5039969" y="432140"/>
                  <a:pt x="5111773" y="422145"/>
                  <a:pt x="5122294" y="447658"/>
                </a:cubicBezTo>
                <a:cubicBezTo>
                  <a:pt x="5131499" y="469226"/>
                  <a:pt x="5091257" y="504996"/>
                  <a:pt x="5084945" y="510783"/>
                </a:cubicBezTo>
                <a:cubicBezTo>
                  <a:pt x="5084945" y="510783"/>
                  <a:pt x="5002620" y="584428"/>
                  <a:pt x="4631237" y="556285"/>
                </a:cubicBezTo>
                <a:cubicBezTo>
                  <a:pt x="4631237" y="556285"/>
                  <a:pt x="4615983" y="560756"/>
                  <a:pt x="4616508" y="565754"/>
                </a:cubicBezTo>
                <a:cubicBezTo>
                  <a:pt x="4617034" y="572855"/>
                  <a:pt x="4654646" y="576011"/>
                  <a:pt x="4720664" y="576800"/>
                </a:cubicBezTo>
                <a:cubicBezTo>
                  <a:pt x="4818770" y="578116"/>
                  <a:pt x="4887418" y="578905"/>
                  <a:pt x="4986050" y="566017"/>
                </a:cubicBezTo>
                <a:cubicBezTo>
                  <a:pt x="5052857" y="557337"/>
                  <a:pt x="5136760" y="541819"/>
                  <a:pt x="5231709" y="513150"/>
                </a:cubicBezTo>
                <a:cubicBezTo>
                  <a:pt x="5303777" y="495528"/>
                  <a:pt x="5375844" y="477642"/>
                  <a:pt x="5447911" y="460020"/>
                </a:cubicBezTo>
                <a:lnTo>
                  <a:pt x="5502882" y="460020"/>
                </a:lnTo>
                <a:lnTo>
                  <a:pt x="5502882" y="823775"/>
                </a:lnTo>
                <a:lnTo>
                  <a:pt x="5345071" y="782481"/>
                </a:lnTo>
                <a:lnTo>
                  <a:pt x="5159906" y="796158"/>
                </a:lnTo>
                <a:lnTo>
                  <a:pt x="4974740" y="823512"/>
                </a:lnTo>
                <a:cubicBezTo>
                  <a:pt x="4974740" y="823512"/>
                  <a:pt x="4755119" y="871645"/>
                  <a:pt x="4714088" y="871645"/>
                </a:cubicBezTo>
                <a:cubicBezTo>
                  <a:pt x="4672794" y="871645"/>
                  <a:pt x="4274847" y="851129"/>
                  <a:pt x="4254332" y="857968"/>
                </a:cubicBezTo>
                <a:cubicBezTo>
                  <a:pt x="4233816" y="864806"/>
                  <a:pt x="4027872" y="871645"/>
                  <a:pt x="4027872" y="871645"/>
                </a:cubicBezTo>
                <a:lnTo>
                  <a:pt x="3794574" y="809835"/>
                </a:lnTo>
                <a:lnTo>
                  <a:pt x="3382950" y="871645"/>
                </a:lnTo>
                <a:cubicBezTo>
                  <a:pt x="3382950" y="871645"/>
                  <a:pt x="3087842" y="871645"/>
                  <a:pt x="3053650" y="871645"/>
                </a:cubicBezTo>
                <a:cubicBezTo>
                  <a:pt x="2978426" y="871645"/>
                  <a:pt x="2957911" y="847710"/>
                  <a:pt x="2792998" y="816674"/>
                </a:cubicBezTo>
                <a:cubicBezTo>
                  <a:pt x="2667012" y="793002"/>
                  <a:pt x="2607570" y="786690"/>
                  <a:pt x="2587054" y="784585"/>
                </a:cubicBezTo>
                <a:cubicBezTo>
                  <a:pt x="2495523" y="775117"/>
                  <a:pt x="2440290" y="769593"/>
                  <a:pt x="2367433" y="775643"/>
                </a:cubicBezTo>
                <a:cubicBezTo>
                  <a:pt x="2243288" y="786164"/>
                  <a:pt x="2234346" y="816937"/>
                  <a:pt x="2117040" y="822460"/>
                </a:cubicBezTo>
                <a:cubicBezTo>
                  <a:pt x="2039449" y="826142"/>
                  <a:pt x="2040764" y="812728"/>
                  <a:pt x="1928455" y="810098"/>
                </a:cubicBezTo>
                <a:cubicBezTo>
                  <a:pt x="1847182" y="808257"/>
                  <a:pt x="1843762" y="814307"/>
                  <a:pt x="1681480" y="823775"/>
                </a:cubicBezTo>
                <a:cubicBezTo>
                  <a:pt x="1564963" y="830614"/>
                  <a:pt x="1482375" y="830614"/>
                  <a:pt x="1393212" y="816937"/>
                </a:cubicBezTo>
                <a:cubicBezTo>
                  <a:pt x="1304048" y="803260"/>
                  <a:pt x="1297209" y="755127"/>
                  <a:pt x="1173591" y="789583"/>
                </a:cubicBezTo>
                <a:cubicBezTo>
                  <a:pt x="1049972" y="823775"/>
                  <a:pt x="1002102" y="830877"/>
                  <a:pt x="912939" y="837715"/>
                </a:cubicBezTo>
                <a:cubicBezTo>
                  <a:pt x="823775" y="844554"/>
                  <a:pt x="816937" y="817200"/>
                  <a:pt x="727773" y="844554"/>
                </a:cubicBezTo>
                <a:cubicBezTo>
                  <a:pt x="638610" y="871908"/>
                  <a:pt x="624933" y="865069"/>
                  <a:pt x="542608" y="871908"/>
                </a:cubicBezTo>
                <a:cubicBezTo>
                  <a:pt x="460283" y="878746"/>
                  <a:pt x="405312" y="878746"/>
                  <a:pt x="329826" y="871908"/>
                </a:cubicBezTo>
                <a:cubicBezTo>
                  <a:pt x="279326" y="867436"/>
                  <a:pt x="262493" y="882691"/>
                  <a:pt x="230404" y="885585"/>
                </a:cubicBezTo>
                <a:cubicBezTo>
                  <a:pt x="209626" y="887426"/>
                  <a:pt x="193582" y="884796"/>
                  <a:pt x="165176" y="876905"/>
                </a:cubicBezTo>
                <a:cubicBezTo>
                  <a:pt x="96002" y="857179"/>
                  <a:pt x="28406" y="833507"/>
                  <a:pt x="0" y="823249"/>
                </a:cubicBezTo>
                <a:close/>
              </a:path>
            </a:pathLst>
          </a:custGeom>
          <a:solidFill>
            <a:srgbClr val="EAA149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2A6996-01BF-CAF7-2319-C2767DED2B53}"/>
              </a:ext>
            </a:extLst>
          </p:cNvPr>
          <p:cNvSpPr/>
          <p:nvPr userDrawn="1"/>
        </p:nvSpPr>
        <p:spPr>
          <a:xfrm>
            <a:off x="-9698" y="1136674"/>
            <a:ext cx="5838445" cy="1252167"/>
          </a:xfrm>
          <a:custGeom>
            <a:avLst/>
            <a:gdLst>
              <a:gd name="connsiteX0" fmla="*/ 0 w 5838445"/>
              <a:gd name="connsiteY0" fmla="*/ 0 h 1252167"/>
              <a:gd name="connsiteX1" fmla="*/ 1322459 w 5838445"/>
              <a:gd name="connsiteY1" fmla="*/ 51552 h 1252167"/>
              <a:gd name="connsiteX2" fmla="*/ 1965803 w 5838445"/>
              <a:gd name="connsiteY2" fmla="*/ 97843 h 1252167"/>
              <a:gd name="connsiteX3" fmla="*/ 2145971 w 5838445"/>
              <a:gd name="connsiteY3" fmla="*/ 216201 h 1252167"/>
              <a:gd name="connsiteX4" fmla="*/ 2346655 w 5838445"/>
              <a:gd name="connsiteY4" fmla="*/ 246975 h 1252167"/>
              <a:gd name="connsiteX5" fmla="*/ 2557596 w 5838445"/>
              <a:gd name="connsiteY5" fmla="*/ 303524 h 1252167"/>
              <a:gd name="connsiteX6" fmla="*/ 2871378 w 5838445"/>
              <a:gd name="connsiteY6" fmla="*/ 334297 h 1252167"/>
              <a:gd name="connsiteX7" fmla="*/ 3082319 w 5838445"/>
              <a:gd name="connsiteY7" fmla="*/ 365070 h 1252167"/>
              <a:gd name="connsiteX8" fmla="*/ 3277742 w 5838445"/>
              <a:gd name="connsiteY8" fmla="*/ 411362 h 1252167"/>
              <a:gd name="connsiteX9" fmla="*/ 3442392 w 5838445"/>
              <a:gd name="connsiteY9" fmla="*/ 462913 h 1252167"/>
              <a:gd name="connsiteX10" fmla="*/ 3591524 w 5838445"/>
              <a:gd name="connsiteY10" fmla="*/ 607048 h 1252167"/>
              <a:gd name="connsiteX11" fmla="*/ 3822980 w 5838445"/>
              <a:gd name="connsiteY11" fmla="*/ 648342 h 1252167"/>
              <a:gd name="connsiteX12" fmla="*/ 4311933 w 5838445"/>
              <a:gd name="connsiteY12" fmla="*/ 771960 h 1252167"/>
              <a:gd name="connsiteX13" fmla="*/ 4872952 w 5838445"/>
              <a:gd name="connsiteY13" fmla="*/ 854285 h 1252167"/>
              <a:gd name="connsiteX14" fmla="*/ 5315612 w 5838445"/>
              <a:gd name="connsiteY14" fmla="*/ 982902 h 1252167"/>
              <a:gd name="connsiteX15" fmla="*/ 5485523 w 5838445"/>
              <a:gd name="connsiteY15" fmla="*/ 1029193 h 1252167"/>
              <a:gd name="connsiteX16" fmla="*/ 5655433 w 5838445"/>
              <a:gd name="connsiteY16" fmla="*/ 1147551 h 1252167"/>
              <a:gd name="connsiteX17" fmla="*/ 5763534 w 5838445"/>
              <a:gd name="connsiteY17" fmla="*/ 1204101 h 1252167"/>
              <a:gd name="connsiteX18" fmla="*/ 5655433 w 5838445"/>
              <a:gd name="connsiteY18" fmla="*/ 1240134 h 1252167"/>
              <a:gd name="connsiteX19" fmla="*/ 5233551 w 5838445"/>
              <a:gd name="connsiteY19" fmla="*/ 1173327 h 1252167"/>
              <a:gd name="connsiteX20" fmla="*/ 5012352 w 5838445"/>
              <a:gd name="connsiteY20" fmla="*/ 1137294 h 1252167"/>
              <a:gd name="connsiteX21" fmla="*/ 4487366 w 5838445"/>
              <a:gd name="connsiteY21" fmla="*/ 1132033 h 1252167"/>
              <a:gd name="connsiteX22" fmla="*/ 3957383 w 5838445"/>
              <a:gd name="connsiteY22" fmla="*/ 926090 h 1252167"/>
              <a:gd name="connsiteX23" fmla="*/ 3664117 w 5838445"/>
              <a:gd name="connsiteY23" fmla="*/ 838504 h 1252167"/>
              <a:gd name="connsiteX24" fmla="*/ 3442918 w 5838445"/>
              <a:gd name="connsiteY24" fmla="*/ 756179 h 1252167"/>
              <a:gd name="connsiteX25" fmla="*/ 3067327 w 5838445"/>
              <a:gd name="connsiteY25" fmla="*/ 730403 h 1252167"/>
              <a:gd name="connsiteX26" fmla="*/ 2593893 w 5838445"/>
              <a:gd name="connsiteY26" fmla="*/ 625722 h 1252167"/>
              <a:gd name="connsiteX27" fmla="*/ 2269590 w 5838445"/>
              <a:gd name="connsiteY27" fmla="*/ 643081 h 1252167"/>
              <a:gd name="connsiteX28" fmla="*/ 1749865 w 5838445"/>
              <a:gd name="connsiteY28" fmla="*/ 625722 h 1252167"/>
              <a:gd name="connsiteX29" fmla="*/ 1276431 w 5838445"/>
              <a:gd name="connsiteY29" fmla="*/ 529720 h 1252167"/>
              <a:gd name="connsiteX30" fmla="*/ 947131 w 5838445"/>
              <a:gd name="connsiteY30" fmla="*/ 493687 h 1252167"/>
              <a:gd name="connsiteX31" fmla="*/ 524197 w 5838445"/>
              <a:gd name="connsiteY31" fmla="*/ 602839 h 1252167"/>
              <a:gd name="connsiteX32" fmla="*/ 67070 w 5838445"/>
              <a:gd name="connsiteY32" fmla="*/ 673855 h 1252167"/>
              <a:gd name="connsiteX33" fmla="*/ 263 w 5838445"/>
              <a:gd name="connsiteY33" fmla="*/ 673855 h 1252167"/>
              <a:gd name="connsiteX34" fmla="*/ 263 w 5838445"/>
              <a:gd name="connsiteY34" fmla="*/ 0 h 12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38445" h="1252167">
                <a:moveTo>
                  <a:pt x="0" y="0"/>
                </a:moveTo>
                <a:cubicBezTo>
                  <a:pt x="0" y="0"/>
                  <a:pt x="1193843" y="51552"/>
                  <a:pt x="1322459" y="51552"/>
                </a:cubicBezTo>
                <a:cubicBezTo>
                  <a:pt x="1451075" y="51552"/>
                  <a:pt x="1826666" y="67070"/>
                  <a:pt x="1965803" y="97843"/>
                </a:cubicBezTo>
                <a:cubicBezTo>
                  <a:pt x="2104677" y="128616"/>
                  <a:pt x="2145971" y="216201"/>
                  <a:pt x="2145971" y="216201"/>
                </a:cubicBezTo>
                <a:cubicBezTo>
                  <a:pt x="2145971" y="216201"/>
                  <a:pt x="2223036" y="195686"/>
                  <a:pt x="2346655" y="246975"/>
                </a:cubicBezTo>
                <a:cubicBezTo>
                  <a:pt x="2470274" y="298526"/>
                  <a:pt x="2392946" y="293266"/>
                  <a:pt x="2557596" y="303524"/>
                </a:cubicBezTo>
                <a:cubicBezTo>
                  <a:pt x="2722246" y="313782"/>
                  <a:pt x="2727506" y="334297"/>
                  <a:pt x="2871378" y="334297"/>
                </a:cubicBezTo>
                <a:cubicBezTo>
                  <a:pt x="3015249" y="334297"/>
                  <a:pt x="2979478" y="329037"/>
                  <a:pt x="3082319" y="365070"/>
                </a:cubicBezTo>
                <a:cubicBezTo>
                  <a:pt x="3185159" y="401104"/>
                  <a:pt x="3180162" y="401104"/>
                  <a:pt x="3277742" y="411362"/>
                </a:cubicBezTo>
                <a:cubicBezTo>
                  <a:pt x="3375585" y="421619"/>
                  <a:pt x="3365327" y="375328"/>
                  <a:pt x="3442392" y="462913"/>
                </a:cubicBezTo>
                <a:cubicBezTo>
                  <a:pt x="3519456" y="550499"/>
                  <a:pt x="3493943" y="596790"/>
                  <a:pt x="3591524" y="607048"/>
                </a:cubicBezTo>
                <a:cubicBezTo>
                  <a:pt x="3689367" y="617305"/>
                  <a:pt x="3648073" y="581272"/>
                  <a:pt x="3822980" y="648342"/>
                </a:cubicBezTo>
                <a:cubicBezTo>
                  <a:pt x="3997888" y="715149"/>
                  <a:pt x="4224347" y="756442"/>
                  <a:pt x="4311933" y="771960"/>
                </a:cubicBezTo>
                <a:cubicBezTo>
                  <a:pt x="4399518" y="787479"/>
                  <a:pt x="4594941" y="802734"/>
                  <a:pt x="4872952" y="854285"/>
                </a:cubicBezTo>
                <a:cubicBezTo>
                  <a:pt x="5150963" y="905837"/>
                  <a:pt x="5274319" y="967384"/>
                  <a:pt x="5315612" y="982902"/>
                </a:cubicBezTo>
                <a:cubicBezTo>
                  <a:pt x="5356907" y="998420"/>
                  <a:pt x="5449489" y="1003417"/>
                  <a:pt x="5485523" y="1029193"/>
                </a:cubicBezTo>
                <a:cubicBezTo>
                  <a:pt x="5521556" y="1054969"/>
                  <a:pt x="5619399" y="1121776"/>
                  <a:pt x="5655433" y="1147551"/>
                </a:cubicBezTo>
                <a:cubicBezTo>
                  <a:pt x="5691467" y="1173327"/>
                  <a:pt x="5763534" y="1204101"/>
                  <a:pt x="5763534" y="1204101"/>
                </a:cubicBezTo>
                <a:cubicBezTo>
                  <a:pt x="5763534" y="1204101"/>
                  <a:pt x="5989993" y="1281165"/>
                  <a:pt x="5655433" y="1240134"/>
                </a:cubicBezTo>
                <a:cubicBezTo>
                  <a:pt x="5320873" y="1198840"/>
                  <a:pt x="5305618" y="1193843"/>
                  <a:pt x="5233551" y="1173327"/>
                </a:cubicBezTo>
                <a:cubicBezTo>
                  <a:pt x="5161483" y="1152812"/>
                  <a:pt x="5079159" y="1132033"/>
                  <a:pt x="5012352" y="1137294"/>
                </a:cubicBezTo>
                <a:cubicBezTo>
                  <a:pt x="4945545" y="1142554"/>
                  <a:pt x="4752489" y="1275116"/>
                  <a:pt x="4487366" y="1132033"/>
                </a:cubicBezTo>
                <a:cubicBezTo>
                  <a:pt x="4282474" y="1021565"/>
                  <a:pt x="4106514" y="972381"/>
                  <a:pt x="3957383" y="926090"/>
                </a:cubicBezTo>
                <a:cubicBezTo>
                  <a:pt x="3808251" y="879798"/>
                  <a:pt x="3787473" y="905574"/>
                  <a:pt x="3664117" y="838504"/>
                </a:cubicBezTo>
                <a:cubicBezTo>
                  <a:pt x="3540761" y="771435"/>
                  <a:pt x="3664117" y="781955"/>
                  <a:pt x="3442918" y="756179"/>
                </a:cubicBezTo>
                <a:cubicBezTo>
                  <a:pt x="3221719" y="730403"/>
                  <a:pt x="3350335" y="750919"/>
                  <a:pt x="3067327" y="730403"/>
                </a:cubicBezTo>
                <a:cubicBezTo>
                  <a:pt x="2784318" y="709888"/>
                  <a:pt x="2784318" y="660177"/>
                  <a:pt x="2593893" y="625722"/>
                </a:cubicBezTo>
                <a:cubicBezTo>
                  <a:pt x="2403467" y="591266"/>
                  <a:pt x="2563119" y="607048"/>
                  <a:pt x="2269590" y="643081"/>
                </a:cubicBezTo>
                <a:cubicBezTo>
                  <a:pt x="1976061" y="679115"/>
                  <a:pt x="2022615" y="649920"/>
                  <a:pt x="1749865" y="625722"/>
                </a:cubicBezTo>
                <a:cubicBezTo>
                  <a:pt x="1477114" y="601787"/>
                  <a:pt x="1492632" y="570751"/>
                  <a:pt x="1276431" y="529720"/>
                </a:cubicBezTo>
                <a:cubicBezTo>
                  <a:pt x="1060229" y="488426"/>
                  <a:pt x="1127299" y="421619"/>
                  <a:pt x="947131" y="493687"/>
                </a:cubicBezTo>
                <a:cubicBezTo>
                  <a:pt x="766963" y="565754"/>
                  <a:pt x="838241" y="596001"/>
                  <a:pt x="524197" y="602839"/>
                </a:cubicBezTo>
                <a:cubicBezTo>
                  <a:pt x="210415" y="609678"/>
                  <a:pt x="123619" y="653339"/>
                  <a:pt x="67070" y="673855"/>
                </a:cubicBezTo>
                <a:cubicBezTo>
                  <a:pt x="10521" y="694370"/>
                  <a:pt x="263" y="673855"/>
                  <a:pt x="263" y="673855"/>
                </a:cubicBezTo>
                <a:lnTo>
                  <a:pt x="263" y="0"/>
                </a:lnTo>
                <a:close/>
              </a:path>
            </a:pathLst>
          </a:custGeom>
          <a:solidFill>
            <a:srgbClr val="E3EA5F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9EB0110-B0F7-D430-C403-E9F8DA630D75}"/>
              </a:ext>
            </a:extLst>
          </p:cNvPr>
          <p:cNvSpPr/>
          <p:nvPr userDrawn="1"/>
        </p:nvSpPr>
        <p:spPr>
          <a:xfrm>
            <a:off x="-11013" y="1385672"/>
            <a:ext cx="4400685" cy="818859"/>
          </a:xfrm>
          <a:custGeom>
            <a:avLst/>
            <a:gdLst>
              <a:gd name="connsiteX0" fmla="*/ 0 w 4400685"/>
              <a:gd name="connsiteY0" fmla="*/ 442479 h 818859"/>
              <a:gd name="connsiteX1" fmla="*/ 404786 w 4400685"/>
              <a:gd name="connsiteY1" fmla="*/ 373831 h 818859"/>
              <a:gd name="connsiteX2" fmla="*/ 761703 w 4400685"/>
              <a:gd name="connsiteY2" fmla="*/ 336219 h 818859"/>
              <a:gd name="connsiteX3" fmla="*/ 1043133 w 4400685"/>
              <a:gd name="connsiteY3" fmla="*/ 264152 h 818859"/>
              <a:gd name="connsiteX4" fmla="*/ 1358756 w 4400685"/>
              <a:gd name="connsiteY4" fmla="*/ 315704 h 818859"/>
              <a:gd name="connsiteX5" fmla="*/ 1629665 w 4400685"/>
              <a:gd name="connsiteY5" fmla="*/ 408286 h 818859"/>
              <a:gd name="connsiteX6" fmla="*/ 2000259 w 4400685"/>
              <a:gd name="connsiteY6" fmla="*/ 408286 h 818859"/>
              <a:gd name="connsiteX7" fmla="*/ 2422141 w 4400685"/>
              <a:gd name="connsiteY7" fmla="*/ 425382 h 818859"/>
              <a:gd name="connsiteX8" fmla="*/ 2743288 w 4400685"/>
              <a:gd name="connsiteY8" fmla="*/ 462731 h 818859"/>
              <a:gd name="connsiteX9" fmla="*/ 3350335 w 4400685"/>
              <a:gd name="connsiteY9" fmla="*/ 546371 h 818859"/>
              <a:gd name="connsiteX10" fmla="*/ 3571271 w 4400685"/>
              <a:gd name="connsiteY10" fmla="*/ 562678 h 818859"/>
              <a:gd name="connsiteX11" fmla="*/ 3862959 w 4400685"/>
              <a:gd name="connsiteY11" fmla="*/ 679196 h 818859"/>
              <a:gd name="connsiteX12" fmla="*/ 4120191 w 4400685"/>
              <a:gd name="connsiteY12" fmla="*/ 747844 h 818859"/>
              <a:gd name="connsiteX13" fmla="*/ 4353489 w 4400685"/>
              <a:gd name="connsiteY13" fmla="*/ 816492 h 818859"/>
              <a:gd name="connsiteX14" fmla="*/ 4380843 w 4400685"/>
              <a:gd name="connsiteY14" fmla="*/ 761521 h 818859"/>
              <a:gd name="connsiteX15" fmla="*/ 4113353 w 4400685"/>
              <a:gd name="connsiteY15" fmla="*/ 600290 h 818859"/>
              <a:gd name="connsiteX16" fmla="*/ 3842443 w 4400685"/>
              <a:gd name="connsiteY16" fmla="*/ 541374 h 818859"/>
              <a:gd name="connsiteX17" fmla="*/ 3547336 w 4400685"/>
              <a:gd name="connsiteY17" fmla="*/ 476671 h 818859"/>
              <a:gd name="connsiteX18" fmla="*/ 3392944 w 4400685"/>
              <a:gd name="connsiteY18" fmla="*/ 390927 h 818859"/>
              <a:gd name="connsiteX19" fmla="*/ 3214617 w 4400685"/>
              <a:gd name="connsiteY19" fmla="*/ 366992 h 818859"/>
              <a:gd name="connsiteX20" fmla="*/ 2974481 w 4400685"/>
              <a:gd name="connsiteY20" fmla="*/ 377250 h 818859"/>
              <a:gd name="connsiteX21" fmla="*/ 2816670 w 4400685"/>
              <a:gd name="connsiteY21" fmla="*/ 315440 h 818859"/>
              <a:gd name="connsiteX22" fmla="*/ 2662278 w 4400685"/>
              <a:gd name="connsiteY22" fmla="*/ 229696 h 818859"/>
              <a:gd name="connsiteX23" fmla="*/ 2360332 w 4400685"/>
              <a:gd name="connsiteY23" fmla="*/ 222858 h 818859"/>
              <a:gd name="connsiteX24" fmla="*/ 2473430 w 4400685"/>
              <a:gd name="connsiteY24" fmla="*/ 298344 h 818859"/>
              <a:gd name="connsiteX25" fmla="*/ 2360332 w 4400685"/>
              <a:gd name="connsiteY25" fmla="*/ 373831 h 818859"/>
              <a:gd name="connsiteX26" fmla="*/ 1859544 w 4400685"/>
              <a:gd name="connsiteY26" fmla="*/ 353315 h 818859"/>
              <a:gd name="connsiteX27" fmla="*/ 1554179 w 4400685"/>
              <a:gd name="connsiteY27" fmla="*/ 339638 h 818859"/>
              <a:gd name="connsiteX28" fmla="*/ 1396367 w 4400685"/>
              <a:gd name="connsiteY28" fmla="*/ 211811 h 818859"/>
              <a:gd name="connsiteX29" fmla="*/ 1458177 w 4400685"/>
              <a:gd name="connsiteY29" fmla="*/ 123700 h 818859"/>
              <a:gd name="connsiteX30" fmla="*/ 1300366 w 4400685"/>
              <a:gd name="connsiteY30" fmla="*/ 81 h 818859"/>
              <a:gd name="connsiteX31" fmla="*/ 1080745 w 4400685"/>
              <a:gd name="connsiteY31" fmla="*/ 116598 h 818859"/>
              <a:gd name="connsiteX32" fmla="*/ 771961 w 4400685"/>
              <a:gd name="connsiteY32" fmla="*/ 171569 h 818859"/>
              <a:gd name="connsiteX33" fmla="*/ 332719 w 4400685"/>
              <a:gd name="connsiteY33" fmla="*/ 181827 h 818859"/>
              <a:gd name="connsiteX34" fmla="*/ 150973 w 4400685"/>
              <a:gd name="connsiteY34" fmla="*/ 195504 h 818859"/>
              <a:gd name="connsiteX35" fmla="*/ 514728 w 4400685"/>
              <a:gd name="connsiteY35" fmla="*/ 247056 h 818859"/>
              <a:gd name="connsiteX36" fmla="*/ 696474 w 4400685"/>
              <a:gd name="connsiteY36" fmla="*/ 243636 h 818859"/>
              <a:gd name="connsiteX37" fmla="*/ 651761 w 4400685"/>
              <a:gd name="connsiteY37" fmla="*/ 302026 h 818859"/>
              <a:gd name="connsiteX38" fmla="*/ 384271 w 4400685"/>
              <a:gd name="connsiteY38" fmla="*/ 322542 h 818859"/>
              <a:gd name="connsiteX39" fmla="*/ 178327 w 4400685"/>
              <a:gd name="connsiteY39" fmla="*/ 363836 h 818859"/>
              <a:gd name="connsiteX40" fmla="*/ 0 w 4400685"/>
              <a:gd name="connsiteY40" fmla="*/ 322279 h 818859"/>
              <a:gd name="connsiteX41" fmla="*/ 0 w 4400685"/>
              <a:gd name="connsiteY41" fmla="*/ 442479 h 8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400685" h="818859">
                <a:moveTo>
                  <a:pt x="0" y="442479"/>
                </a:moveTo>
                <a:cubicBezTo>
                  <a:pt x="54971" y="432221"/>
                  <a:pt x="250394" y="387508"/>
                  <a:pt x="404786" y="373831"/>
                </a:cubicBezTo>
                <a:cubicBezTo>
                  <a:pt x="559178" y="360154"/>
                  <a:pt x="631245" y="387508"/>
                  <a:pt x="761703" y="336219"/>
                </a:cubicBezTo>
                <a:cubicBezTo>
                  <a:pt x="892160" y="284930"/>
                  <a:pt x="943449" y="264152"/>
                  <a:pt x="1043133" y="264152"/>
                </a:cubicBezTo>
                <a:cubicBezTo>
                  <a:pt x="1142554" y="264152"/>
                  <a:pt x="1317462" y="298344"/>
                  <a:pt x="1358756" y="315704"/>
                </a:cubicBezTo>
                <a:cubicBezTo>
                  <a:pt x="1400050" y="332800"/>
                  <a:pt x="1568119" y="415125"/>
                  <a:pt x="1629665" y="408286"/>
                </a:cubicBezTo>
                <a:cubicBezTo>
                  <a:pt x="1691475" y="401448"/>
                  <a:pt x="1948707" y="401448"/>
                  <a:pt x="2000259" y="408286"/>
                </a:cubicBezTo>
                <a:cubicBezTo>
                  <a:pt x="2051811" y="415125"/>
                  <a:pt x="2357176" y="425382"/>
                  <a:pt x="2422141" y="425382"/>
                </a:cubicBezTo>
                <a:cubicBezTo>
                  <a:pt x="2487370" y="425382"/>
                  <a:pt x="2660962" y="431958"/>
                  <a:pt x="2743288" y="462731"/>
                </a:cubicBezTo>
                <a:cubicBezTo>
                  <a:pt x="2825612" y="493504"/>
                  <a:pt x="3261172" y="546371"/>
                  <a:pt x="3350335" y="546371"/>
                </a:cubicBezTo>
                <a:cubicBezTo>
                  <a:pt x="3439499" y="546371"/>
                  <a:pt x="3416879" y="500869"/>
                  <a:pt x="3571271" y="562678"/>
                </a:cubicBezTo>
                <a:cubicBezTo>
                  <a:pt x="3725663" y="624488"/>
                  <a:pt x="3797730" y="658680"/>
                  <a:pt x="3862959" y="679196"/>
                </a:cubicBezTo>
                <a:cubicBezTo>
                  <a:pt x="3928188" y="699711"/>
                  <a:pt x="4024190" y="720490"/>
                  <a:pt x="4120191" y="747844"/>
                </a:cubicBezTo>
                <a:cubicBezTo>
                  <a:pt x="4216194" y="775198"/>
                  <a:pt x="4329555" y="806234"/>
                  <a:pt x="4353489" y="816492"/>
                </a:cubicBezTo>
                <a:cubicBezTo>
                  <a:pt x="4377424" y="826749"/>
                  <a:pt x="4428976" y="802814"/>
                  <a:pt x="4380843" y="761521"/>
                </a:cubicBezTo>
                <a:cubicBezTo>
                  <a:pt x="4332711" y="720227"/>
                  <a:pt x="4147545" y="607128"/>
                  <a:pt x="4113353" y="600290"/>
                </a:cubicBezTo>
                <a:cubicBezTo>
                  <a:pt x="4079160" y="593451"/>
                  <a:pt x="3976057" y="551105"/>
                  <a:pt x="3842443" y="541374"/>
                </a:cubicBezTo>
                <a:cubicBezTo>
                  <a:pt x="3708830" y="531642"/>
                  <a:pt x="3598888" y="514546"/>
                  <a:pt x="3547336" y="476671"/>
                </a:cubicBezTo>
                <a:cubicBezTo>
                  <a:pt x="3495785" y="439059"/>
                  <a:pt x="3458173" y="397765"/>
                  <a:pt x="3392944" y="390927"/>
                </a:cubicBezTo>
                <a:cubicBezTo>
                  <a:pt x="3327715" y="384088"/>
                  <a:pt x="3317458" y="366992"/>
                  <a:pt x="3214617" y="366992"/>
                </a:cubicBezTo>
                <a:cubicBezTo>
                  <a:pt x="3111777" y="366992"/>
                  <a:pt x="3053387" y="387508"/>
                  <a:pt x="2974481" y="377250"/>
                </a:cubicBezTo>
                <a:cubicBezTo>
                  <a:pt x="2895575" y="366992"/>
                  <a:pt x="2857964" y="356734"/>
                  <a:pt x="2816670" y="315440"/>
                </a:cubicBezTo>
                <a:cubicBezTo>
                  <a:pt x="2775376" y="274146"/>
                  <a:pt x="2761699" y="233116"/>
                  <a:pt x="2662278" y="229696"/>
                </a:cubicBezTo>
                <a:cubicBezTo>
                  <a:pt x="2562857" y="226277"/>
                  <a:pt x="2350074" y="195504"/>
                  <a:pt x="2360332" y="222858"/>
                </a:cubicBezTo>
                <a:cubicBezTo>
                  <a:pt x="2370590" y="250212"/>
                  <a:pt x="2473430" y="298344"/>
                  <a:pt x="2473430" y="298344"/>
                </a:cubicBezTo>
                <a:cubicBezTo>
                  <a:pt x="2473430" y="298344"/>
                  <a:pt x="2415040" y="377250"/>
                  <a:pt x="2360332" y="373831"/>
                </a:cubicBezTo>
                <a:cubicBezTo>
                  <a:pt x="2305361" y="370411"/>
                  <a:pt x="1945288" y="349896"/>
                  <a:pt x="1859544" y="353315"/>
                </a:cubicBezTo>
                <a:cubicBezTo>
                  <a:pt x="1773800" y="356734"/>
                  <a:pt x="1646762" y="390927"/>
                  <a:pt x="1554179" y="339638"/>
                </a:cubicBezTo>
                <a:cubicBezTo>
                  <a:pt x="1461596" y="288086"/>
                  <a:pt x="1372433" y="262311"/>
                  <a:pt x="1396367" y="211811"/>
                </a:cubicBezTo>
                <a:cubicBezTo>
                  <a:pt x="1420302" y="161311"/>
                  <a:pt x="1458177" y="192085"/>
                  <a:pt x="1458177" y="123700"/>
                </a:cubicBezTo>
                <a:cubicBezTo>
                  <a:pt x="1458177" y="55315"/>
                  <a:pt x="1355337" y="3500"/>
                  <a:pt x="1300366" y="81"/>
                </a:cubicBezTo>
                <a:cubicBezTo>
                  <a:pt x="1245395" y="-3338"/>
                  <a:pt x="1101260" y="102921"/>
                  <a:pt x="1080745" y="116598"/>
                </a:cubicBezTo>
                <a:cubicBezTo>
                  <a:pt x="1060229" y="130275"/>
                  <a:pt x="943449" y="171569"/>
                  <a:pt x="771961" y="171569"/>
                </a:cubicBezTo>
                <a:cubicBezTo>
                  <a:pt x="600472" y="171569"/>
                  <a:pt x="408205" y="178408"/>
                  <a:pt x="332719" y="181827"/>
                </a:cubicBezTo>
                <a:cubicBezTo>
                  <a:pt x="257233" y="185246"/>
                  <a:pt x="27354" y="144215"/>
                  <a:pt x="150973" y="195504"/>
                </a:cubicBezTo>
                <a:cubicBezTo>
                  <a:pt x="274592" y="247056"/>
                  <a:pt x="459757" y="250475"/>
                  <a:pt x="514728" y="247056"/>
                </a:cubicBezTo>
                <a:cubicBezTo>
                  <a:pt x="569699" y="243636"/>
                  <a:pt x="696474" y="243636"/>
                  <a:pt x="696474" y="243636"/>
                </a:cubicBezTo>
                <a:cubicBezTo>
                  <a:pt x="696474" y="243636"/>
                  <a:pt x="723828" y="284930"/>
                  <a:pt x="651761" y="302026"/>
                </a:cubicBezTo>
                <a:cubicBezTo>
                  <a:pt x="579694" y="319123"/>
                  <a:pt x="411625" y="322542"/>
                  <a:pt x="384271" y="322542"/>
                </a:cubicBezTo>
                <a:cubicBezTo>
                  <a:pt x="356917" y="322542"/>
                  <a:pt x="212782" y="346477"/>
                  <a:pt x="178327" y="363836"/>
                </a:cubicBezTo>
                <a:cubicBezTo>
                  <a:pt x="143871" y="381195"/>
                  <a:pt x="0" y="322279"/>
                  <a:pt x="0" y="322279"/>
                </a:cubicBezTo>
                <a:lnTo>
                  <a:pt x="0" y="442479"/>
                </a:lnTo>
                <a:close/>
              </a:path>
            </a:pathLst>
          </a:custGeom>
          <a:solidFill>
            <a:srgbClr val="EAA149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69162BF-F644-B165-F2C0-6EB15765ED19}"/>
              </a:ext>
            </a:extLst>
          </p:cNvPr>
          <p:cNvSpPr/>
          <p:nvPr userDrawn="1"/>
        </p:nvSpPr>
        <p:spPr>
          <a:xfrm rot="21124263">
            <a:off x="-49629" y="5112396"/>
            <a:ext cx="7662974" cy="2247467"/>
          </a:xfrm>
          <a:custGeom>
            <a:avLst/>
            <a:gdLst>
              <a:gd name="connsiteX0" fmla="*/ 697304 w 7662974"/>
              <a:gd name="connsiteY0" fmla="*/ 7623 h 2247467"/>
              <a:gd name="connsiteX1" fmla="*/ 729363 w 7662974"/>
              <a:gd name="connsiteY1" fmla="*/ 19700 h 2247467"/>
              <a:gd name="connsiteX2" fmla="*/ 904271 w 7662974"/>
              <a:gd name="connsiteY2" fmla="*/ 130430 h 2247467"/>
              <a:gd name="connsiteX3" fmla="*/ 870868 w 7662974"/>
              <a:gd name="connsiteY3" fmla="*/ 223013 h 2247467"/>
              <a:gd name="connsiteX4" fmla="*/ 1133361 w 7662974"/>
              <a:gd name="connsiteY4" fmla="*/ 194607 h 2247467"/>
              <a:gd name="connsiteX5" fmla="*/ 1323786 w 7662974"/>
              <a:gd name="connsiteY5" fmla="*/ 225381 h 2247467"/>
              <a:gd name="connsiteX6" fmla="*/ 1267237 w 7662974"/>
              <a:gd name="connsiteY6" fmla="*/ 323223 h 2247467"/>
              <a:gd name="connsiteX7" fmla="*/ 1478178 w 7662974"/>
              <a:gd name="connsiteY7" fmla="*/ 341109 h 2247467"/>
              <a:gd name="connsiteX8" fmla="*/ 1722523 w 7662974"/>
              <a:gd name="connsiteY8" fmla="*/ 358995 h 2247467"/>
              <a:gd name="connsiteX9" fmla="*/ 1776442 w 7662974"/>
              <a:gd name="connsiteY9" fmla="*/ 448947 h 2247467"/>
              <a:gd name="connsiteX10" fmla="*/ 2023417 w 7662974"/>
              <a:gd name="connsiteY10" fmla="*/ 415543 h 2247467"/>
              <a:gd name="connsiteX11" fmla="*/ 2815893 w 7662974"/>
              <a:gd name="connsiteY11" fmla="*/ 551787 h 2247467"/>
              <a:gd name="connsiteX12" fmla="*/ 3055240 w 7662974"/>
              <a:gd name="connsiteY12" fmla="*/ 677773 h 2247467"/>
              <a:gd name="connsiteX13" fmla="*/ 3407685 w 7662974"/>
              <a:gd name="connsiteY13" fmla="*/ 716437 h 2247467"/>
              <a:gd name="connsiteX14" fmla="*/ 3644402 w 7662974"/>
              <a:gd name="connsiteY14" fmla="*/ 837425 h 2247467"/>
              <a:gd name="connsiteX15" fmla="*/ 3870862 w 7662974"/>
              <a:gd name="connsiteY15" fmla="*/ 893974 h 2247467"/>
              <a:gd name="connsiteX16" fmla="*/ 4014996 w 7662974"/>
              <a:gd name="connsiteY16" fmla="*/ 986558 h 2247467"/>
              <a:gd name="connsiteX17" fmla="*/ 4259341 w 7662974"/>
              <a:gd name="connsiteY17" fmla="*/ 919750 h 2247467"/>
              <a:gd name="connsiteX18" fmla="*/ 4418993 w 7662974"/>
              <a:gd name="connsiteY18" fmla="*/ 1027852 h 2247467"/>
              <a:gd name="connsiteX19" fmla="*/ 4501318 w 7662974"/>
              <a:gd name="connsiteY19" fmla="*/ 1120433 h 2247467"/>
              <a:gd name="connsiteX20" fmla="*/ 4827988 w 7662974"/>
              <a:gd name="connsiteY20" fmla="*/ 1135952 h 2247467"/>
              <a:gd name="connsiteX21" fmla="*/ 5026041 w 7662974"/>
              <a:gd name="connsiteY21" fmla="*/ 1223538 h 2247467"/>
              <a:gd name="connsiteX22" fmla="*/ 5249871 w 7662974"/>
              <a:gd name="connsiteY22" fmla="*/ 1244053 h 2247467"/>
              <a:gd name="connsiteX23" fmla="*/ 5574172 w 7662974"/>
              <a:gd name="connsiteY23" fmla="*/ 1244053 h 2247467"/>
              <a:gd name="connsiteX24" fmla="*/ 5599948 w 7662974"/>
              <a:gd name="connsiteY24" fmla="*/ 1413963 h 2247467"/>
              <a:gd name="connsiteX25" fmla="*/ 5829038 w 7662974"/>
              <a:gd name="connsiteY25" fmla="*/ 1493657 h 2247467"/>
              <a:gd name="connsiteX26" fmla="*/ 6256180 w 7662974"/>
              <a:gd name="connsiteY26" fmla="*/ 1483401 h 2247467"/>
              <a:gd name="connsiteX27" fmla="*/ 6482639 w 7662974"/>
              <a:gd name="connsiteY27" fmla="*/ 1555467 h 2247467"/>
              <a:gd name="connsiteX28" fmla="*/ 6763018 w 7662974"/>
              <a:gd name="connsiteY28" fmla="*/ 1648049 h 2247467"/>
              <a:gd name="connsiteX29" fmla="*/ 7195157 w 7662974"/>
              <a:gd name="connsiteY29" fmla="*/ 1678823 h 2247467"/>
              <a:gd name="connsiteX30" fmla="*/ 7223564 w 7662974"/>
              <a:gd name="connsiteY30" fmla="*/ 1745630 h 2247467"/>
              <a:gd name="connsiteX31" fmla="*/ 6958440 w 7662974"/>
              <a:gd name="connsiteY31" fmla="*/ 1822694 h 2247467"/>
              <a:gd name="connsiteX32" fmla="*/ 7148867 w 7662974"/>
              <a:gd name="connsiteY32" fmla="*/ 1856097 h 2247467"/>
              <a:gd name="connsiteX33" fmla="*/ 7357177 w 7662974"/>
              <a:gd name="connsiteY33" fmla="*/ 1876614 h 2247467"/>
              <a:gd name="connsiteX34" fmla="*/ 7326404 w 7662974"/>
              <a:gd name="connsiteY34" fmla="*/ 1933162 h 2247467"/>
              <a:gd name="connsiteX35" fmla="*/ 7475536 w 7662974"/>
              <a:gd name="connsiteY35" fmla="*/ 1948681 h 2247467"/>
              <a:gd name="connsiteX36" fmla="*/ 7658334 w 7662974"/>
              <a:gd name="connsiteY36" fmla="*/ 2005229 h 2247467"/>
              <a:gd name="connsiteX37" fmla="*/ 7642816 w 7662974"/>
              <a:gd name="connsiteY37" fmla="*/ 2082295 h 2247467"/>
              <a:gd name="connsiteX38" fmla="*/ 7456598 w 7662974"/>
              <a:gd name="connsiteY38" fmla="*/ 2217749 h 2247467"/>
              <a:gd name="connsiteX39" fmla="*/ 7391743 w 7662974"/>
              <a:gd name="connsiteY39" fmla="*/ 2247467 h 2247467"/>
              <a:gd name="connsiteX40" fmla="*/ 0 w 7662974"/>
              <a:gd name="connsiteY40" fmla="*/ 1217971 h 2247467"/>
              <a:gd name="connsiteX41" fmla="*/ 157275 w 7662974"/>
              <a:gd name="connsiteY41" fmla="*/ 88743 h 2247467"/>
              <a:gd name="connsiteX42" fmla="*/ 169890 w 7662974"/>
              <a:gd name="connsiteY42" fmla="*/ 89054 h 2247467"/>
              <a:gd name="connsiteX43" fmla="*/ 207008 w 7662974"/>
              <a:gd name="connsiteY43" fmla="*/ 81509 h 2247467"/>
              <a:gd name="connsiteX44" fmla="*/ 371658 w 7662974"/>
              <a:gd name="connsiteY44" fmla="*/ 17069 h 2247467"/>
              <a:gd name="connsiteX45" fmla="*/ 697304 w 7662974"/>
              <a:gd name="connsiteY45" fmla="*/ 7623 h 224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662974" h="2247467">
                <a:moveTo>
                  <a:pt x="697304" y="7623"/>
                </a:moveTo>
                <a:cubicBezTo>
                  <a:pt x="710656" y="10584"/>
                  <a:pt x="721637" y="14538"/>
                  <a:pt x="729363" y="19700"/>
                </a:cubicBezTo>
                <a:cubicBezTo>
                  <a:pt x="791173" y="60994"/>
                  <a:pt x="909532" y="91767"/>
                  <a:pt x="904271" y="130430"/>
                </a:cubicBezTo>
                <a:cubicBezTo>
                  <a:pt x="899011" y="169094"/>
                  <a:pt x="832204" y="218016"/>
                  <a:pt x="870868" y="223013"/>
                </a:cubicBezTo>
                <a:cubicBezTo>
                  <a:pt x="909532" y="228273"/>
                  <a:pt x="1133361" y="194607"/>
                  <a:pt x="1133361" y="194607"/>
                </a:cubicBezTo>
                <a:cubicBezTo>
                  <a:pt x="1133361" y="194607"/>
                  <a:pt x="1344302" y="166201"/>
                  <a:pt x="1323786" y="225381"/>
                </a:cubicBezTo>
                <a:cubicBezTo>
                  <a:pt x="1303271" y="284559"/>
                  <a:pt x="1269868" y="310335"/>
                  <a:pt x="1267237" y="323223"/>
                </a:cubicBezTo>
                <a:cubicBezTo>
                  <a:pt x="1264607" y="336111"/>
                  <a:pt x="1431887" y="338741"/>
                  <a:pt x="1478178" y="341109"/>
                </a:cubicBezTo>
                <a:cubicBezTo>
                  <a:pt x="1524470" y="343476"/>
                  <a:pt x="1704638" y="333482"/>
                  <a:pt x="1722523" y="358995"/>
                </a:cubicBezTo>
                <a:cubicBezTo>
                  <a:pt x="1740408" y="384507"/>
                  <a:pt x="1709635" y="436059"/>
                  <a:pt x="1776442" y="448947"/>
                </a:cubicBezTo>
                <a:cubicBezTo>
                  <a:pt x="1843249" y="461834"/>
                  <a:pt x="2023417" y="415543"/>
                  <a:pt x="2023417" y="415543"/>
                </a:cubicBezTo>
                <a:cubicBezTo>
                  <a:pt x="2023417" y="415543"/>
                  <a:pt x="2790117" y="456837"/>
                  <a:pt x="2815893" y="551787"/>
                </a:cubicBezTo>
                <a:cubicBezTo>
                  <a:pt x="2841669" y="646737"/>
                  <a:pt x="2996061" y="680404"/>
                  <a:pt x="3055240" y="677773"/>
                </a:cubicBezTo>
                <a:cubicBezTo>
                  <a:pt x="3114419" y="675143"/>
                  <a:pt x="3364024" y="659887"/>
                  <a:pt x="3407685" y="716437"/>
                </a:cubicBezTo>
                <a:cubicBezTo>
                  <a:pt x="3451347" y="772986"/>
                  <a:pt x="3562077" y="821908"/>
                  <a:pt x="3644402" y="837425"/>
                </a:cubicBezTo>
                <a:cubicBezTo>
                  <a:pt x="3726727" y="852943"/>
                  <a:pt x="3773019" y="842687"/>
                  <a:pt x="3870862" y="893974"/>
                </a:cubicBezTo>
                <a:cubicBezTo>
                  <a:pt x="3968705" y="945527"/>
                  <a:pt x="3966075" y="978930"/>
                  <a:pt x="4014996" y="986558"/>
                </a:cubicBezTo>
                <a:cubicBezTo>
                  <a:pt x="4063918" y="994185"/>
                  <a:pt x="4200162" y="927378"/>
                  <a:pt x="4259341" y="919750"/>
                </a:cubicBezTo>
                <a:cubicBezTo>
                  <a:pt x="4318520" y="912124"/>
                  <a:pt x="4406105" y="963411"/>
                  <a:pt x="4418993" y="1027852"/>
                </a:cubicBezTo>
                <a:cubicBezTo>
                  <a:pt x="4431881" y="1092292"/>
                  <a:pt x="4460287" y="1115436"/>
                  <a:pt x="4501318" y="1120433"/>
                </a:cubicBezTo>
                <a:cubicBezTo>
                  <a:pt x="4542612" y="1125695"/>
                  <a:pt x="4686483" y="1094658"/>
                  <a:pt x="4827988" y="1135952"/>
                </a:cubicBezTo>
                <a:cubicBezTo>
                  <a:pt x="4969492" y="1177246"/>
                  <a:pt x="4964231" y="1179613"/>
                  <a:pt x="5026041" y="1223538"/>
                </a:cubicBezTo>
                <a:cubicBezTo>
                  <a:pt x="5087850" y="1267198"/>
                  <a:pt x="5115993" y="1269829"/>
                  <a:pt x="5249871" y="1244053"/>
                </a:cubicBezTo>
                <a:cubicBezTo>
                  <a:pt x="5383747" y="1218277"/>
                  <a:pt x="5543136" y="1179613"/>
                  <a:pt x="5574172" y="1244053"/>
                </a:cubicBezTo>
                <a:cubicBezTo>
                  <a:pt x="5604945" y="1308492"/>
                  <a:pt x="5535508" y="1380297"/>
                  <a:pt x="5599948" y="1413963"/>
                </a:cubicBezTo>
                <a:cubicBezTo>
                  <a:pt x="5664388" y="1447366"/>
                  <a:pt x="5736193" y="1501548"/>
                  <a:pt x="5829038" y="1493657"/>
                </a:cubicBezTo>
                <a:cubicBezTo>
                  <a:pt x="5921620" y="1486030"/>
                  <a:pt x="6124934" y="1467882"/>
                  <a:pt x="6256180" y="1483401"/>
                </a:cubicBezTo>
                <a:cubicBezTo>
                  <a:pt x="6387427" y="1498918"/>
                  <a:pt x="6405312" y="1503916"/>
                  <a:pt x="6482639" y="1555467"/>
                </a:cubicBezTo>
                <a:cubicBezTo>
                  <a:pt x="6559705" y="1607018"/>
                  <a:pt x="6588111" y="1635163"/>
                  <a:pt x="6763018" y="1648049"/>
                </a:cubicBezTo>
                <a:cubicBezTo>
                  <a:pt x="6937925" y="1660937"/>
                  <a:pt x="7161755" y="1642790"/>
                  <a:pt x="7195157" y="1678823"/>
                </a:cubicBezTo>
                <a:cubicBezTo>
                  <a:pt x="7228561" y="1714856"/>
                  <a:pt x="7341922" y="1704599"/>
                  <a:pt x="7223564" y="1745630"/>
                </a:cubicBezTo>
                <a:cubicBezTo>
                  <a:pt x="7105205" y="1786924"/>
                  <a:pt x="6925037" y="1786925"/>
                  <a:pt x="6958440" y="1822694"/>
                </a:cubicBezTo>
                <a:cubicBezTo>
                  <a:pt x="6991844" y="1858464"/>
                  <a:pt x="7058914" y="1861358"/>
                  <a:pt x="7148867" y="1856097"/>
                </a:cubicBezTo>
                <a:cubicBezTo>
                  <a:pt x="7238819" y="1850837"/>
                  <a:pt x="7323774" y="1845840"/>
                  <a:pt x="7357177" y="1876614"/>
                </a:cubicBezTo>
                <a:cubicBezTo>
                  <a:pt x="7390582" y="1907386"/>
                  <a:pt x="7313516" y="1899759"/>
                  <a:pt x="7326404" y="1933162"/>
                </a:cubicBezTo>
                <a:cubicBezTo>
                  <a:pt x="7339293" y="1966566"/>
                  <a:pt x="7475536" y="1948681"/>
                  <a:pt x="7475536" y="1948681"/>
                </a:cubicBezTo>
                <a:cubicBezTo>
                  <a:pt x="7475536" y="1948681"/>
                  <a:pt x="7645447" y="1979453"/>
                  <a:pt x="7658334" y="2005229"/>
                </a:cubicBezTo>
                <a:cubicBezTo>
                  <a:pt x="7671748" y="2032057"/>
                  <a:pt x="7652811" y="2063619"/>
                  <a:pt x="7642816" y="2082295"/>
                </a:cubicBezTo>
                <a:cubicBezTo>
                  <a:pt x="7607834" y="2147523"/>
                  <a:pt x="7547866" y="2176191"/>
                  <a:pt x="7456598" y="2217749"/>
                </a:cubicBezTo>
                <a:lnTo>
                  <a:pt x="7391743" y="2247467"/>
                </a:lnTo>
                <a:lnTo>
                  <a:pt x="0" y="1217971"/>
                </a:lnTo>
                <a:lnTo>
                  <a:pt x="157275" y="88743"/>
                </a:lnTo>
                <a:lnTo>
                  <a:pt x="169890" y="89054"/>
                </a:lnTo>
                <a:cubicBezTo>
                  <a:pt x="182071" y="88216"/>
                  <a:pt x="194778" y="85980"/>
                  <a:pt x="207008" y="81509"/>
                </a:cubicBezTo>
                <a:cubicBezTo>
                  <a:pt x="255930" y="63624"/>
                  <a:pt x="345882" y="19699"/>
                  <a:pt x="371658" y="17069"/>
                </a:cubicBezTo>
                <a:cubicBezTo>
                  <a:pt x="394212" y="14768"/>
                  <a:pt x="603842" y="-13108"/>
                  <a:pt x="697304" y="7623"/>
                </a:cubicBezTo>
                <a:close/>
              </a:path>
            </a:pathLst>
          </a:custGeom>
          <a:solidFill>
            <a:srgbClr val="EAE756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4F50F8D-A9D2-DED2-CE23-D33DDB70C3CE}"/>
              </a:ext>
            </a:extLst>
          </p:cNvPr>
          <p:cNvSpPr/>
          <p:nvPr userDrawn="1"/>
        </p:nvSpPr>
        <p:spPr>
          <a:xfrm rot="21124263">
            <a:off x="2870" y="5879408"/>
            <a:ext cx="7323624" cy="1490847"/>
          </a:xfrm>
          <a:custGeom>
            <a:avLst/>
            <a:gdLst>
              <a:gd name="connsiteX0" fmla="*/ 247963 w 7323624"/>
              <a:gd name="connsiteY0" fmla="*/ 878 h 1490847"/>
              <a:gd name="connsiteX1" fmla="*/ 422871 w 7323624"/>
              <a:gd name="connsiteY1" fmla="*/ 211819 h 1490847"/>
              <a:gd name="connsiteX2" fmla="*/ 680103 w 7323624"/>
              <a:gd name="connsiteY2" fmla="*/ 242592 h 1490847"/>
              <a:gd name="connsiteX3" fmla="*/ 824237 w 7323624"/>
              <a:gd name="connsiteY3" fmla="*/ 319657 h 1490847"/>
              <a:gd name="connsiteX4" fmla="*/ 1102248 w 7323624"/>
              <a:gd name="connsiteY4" fmla="*/ 360952 h 1490847"/>
              <a:gd name="connsiteX5" fmla="*/ 1354484 w 7323624"/>
              <a:gd name="connsiteY5" fmla="*/ 360952 h 1490847"/>
              <a:gd name="connsiteX6" fmla="*/ 1560427 w 7323624"/>
              <a:gd name="connsiteY6" fmla="*/ 453533 h 1490847"/>
              <a:gd name="connsiteX7" fmla="*/ 1755851 w 7323624"/>
              <a:gd name="connsiteY7" fmla="*/ 571893 h 1490847"/>
              <a:gd name="connsiteX8" fmla="*/ 2332125 w 7323624"/>
              <a:gd name="connsiteY8" fmla="*/ 752060 h 1490847"/>
              <a:gd name="connsiteX9" fmla="*/ 2929212 w 7323624"/>
              <a:gd name="connsiteY9" fmla="*/ 849934 h 1490847"/>
              <a:gd name="connsiteX10" fmla="*/ 3700875 w 7323624"/>
              <a:gd name="connsiteY10" fmla="*/ 937488 h 1490847"/>
              <a:gd name="connsiteX11" fmla="*/ 3947850 w 7323624"/>
              <a:gd name="connsiteY11" fmla="*/ 968261 h 1490847"/>
              <a:gd name="connsiteX12" fmla="*/ 4224782 w 7323624"/>
              <a:gd name="connsiteY12" fmla="*/ 978875 h 1490847"/>
              <a:gd name="connsiteX13" fmla="*/ 4472836 w 7323624"/>
              <a:gd name="connsiteY13" fmla="*/ 1035068 h 1490847"/>
              <a:gd name="connsiteX14" fmla="*/ 4596455 w 7323624"/>
              <a:gd name="connsiteY14" fmla="*/ 993774 h 1490847"/>
              <a:gd name="connsiteX15" fmla="*/ 4745587 w 7323624"/>
              <a:gd name="connsiteY15" fmla="*/ 993774 h 1490847"/>
              <a:gd name="connsiteX16" fmla="*/ 4977043 w 7323624"/>
              <a:gd name="connsiteY16" fmla="*/ 1086357 h 1490847"/>
              <a:gd name="connsiteX17" fmla="*/ 4951267 w 7323624"/>
              <a:gd name="connsiteY17" fmla="*/ 1004033 h 1490847"/>
              <a:gd name="connsiteX18" fmla="*/ 4781358 w 7323624"/>
              <a:gd name="connsiteY18" fmla="*/ 937226 h 1490847"/>
              <a:gd name="connsiteX19" fmla="*/ 4941010 w 7323624"/>
              <a:gd name="connsiteY19" fmla="*/ 921708 h 1490847"/>
              <a:gd name="connsiteX20" fmla="*/ 5167469 w 7323624"/>
              <a:gd name="connsiteY20" fmla="*/ 1096616 h 1490847"/>
              <a:gd name="connsiteX21" fmla="*/ 5450478 w 7323624"/>
              <a:gd name="connsiteY21" fmla="*/ 1220233 h 1490847"/>
              <a:gd name="connsiteX22" fmla="*/ 5728488 w 7323624"/>
              <a:gd name="connsiteY22" fmla="*/ 1204715 h 1490847"/>
              <a:gd name="connsiteX23" fmla="*/ 6001239 w 7323624"/>
              <a:gd name="connsiteY23" fmla="*/ 1266526 h 1490847"/>
              <a:gd name="connsiteX24" fmla="*/ 6243729 w 7323624"/>
              <a:gd name="connsiteY24" fmla="*/ 1291109 h 1490847"/>
              <a:gd name="connsiteX25" fmla="*/ 6531482 w 7323624"/>
              <a:gd name="connsiteY25" fmla="*/ 1305854 h 1490847"/>
              <a:gd name="connsiteX26" fmla="*/ 6783458 w 7323624"/>
              <a:gd name="connsiteY26" fmla="*/ 1297299 h 1490847"/>
              <a:gd name="connsiteX27" fmla="*/ 6979092 w 7323624"/>
              <a:gd name="connsiteY27" fmla="*/ 1319312 h 1490847"/>
              <a:gd name="connsiteX28" fmla="*/ 7256891 w 7323624"/>
              <a:gd name="connsiteY28" fmla="*/ 1390144 h 1490847"/>
              <a:gd name="connsiteX29" fmla="*/ 7296503 w 7323624"/>
              <a:gd name="connsiteY29" fmla="*/ 1435341 h 1490847"/>
              <a:gd name="connsiteX30" fmla="*/ 7323624 w 7323624"/>
              <a:gd name="connsiteY30" fmla="*/ 1490847 h 1490847"/>
              <a:gd name="connsiteX31" fmla="*/ 0 w 7323624"/>
              <a:gd name="connsiteY31" fmla="*/ 470839 h 1490847"/>
              <a:gd name="connsiteX32" fmla="*/ 37374 w 7323624"/>
              <a:gd name="connsiteY32" fmla="*/ 202498 h 1490847"/>
              <a:gd name="connsiteX33" fmla="*/ 45857 w 7323624"/>
              <a:gd name="connsiteY33" fmla="*/ 198709 h 1490847"/>
              <a:gd name="connsiteX34" fmla="*/ 93571 w 7323624"/>
              <a:gd name="connsiteY34" fmla="*/ 108978 h 1490847"/>
              <a:gd name="connsiteX35" fmla="*/ 247963 w 7323624"/>
              <a:gd name="connsiteY35" fmla="*/ 878 h 149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323624" h="1490847">
                <a:moveTo>
                  <a:pt x="247963" y="878"/>
                </a:moveTo>
                <a:cubicBezTo>
                  <a:pt x="350803" y="11135"/>
                  <a:pt x="304512" y="175785"/>
                  <a:pt x="422871" y="211819"/>
                </a:cubicBezTo>
                <a:cubicBezTo>
                  <a:pt x="541229" y="247853"/>
                  <a:pt x="613296" y="227074"/>
                  <a:pt x="680103" y="242592"/>
                </a:cubicBezTo>
                <a:cubicBezTo>
                  <a:pt x="747173" y="257847"/>
                  <a:pt x="736652" y="283623"/>
                  <a:pt x="824237" y="319657"/>
                </a:cubicBezTo>
                <a:cubicBezTo>
                  <a:pt x="911823" y="355690"/>
                  <a:pt x="994148" y="360951"/>
                  <a:pt x="1102248" y="360952"/>
                </a:cubicBezTo>
                <a:lnTo>
                  <a:pt x="1354484" y="360952"/>
                </a:lnTo>
                <a:cubicBezTo>
                  <a:pt x="1447329" y="360951"/>
                  <a:pt x="1488360" y="427758"/>
                  <a:pt x="1560427" y="453533"/>
                </a:cubicBezTo>
                <a:cubicBezTo>
                  <a:pt x="1632232" y="479309"/>
                  <a:pt x="1689044" y="510082"/>
                  <a:pt x="1755851" y="571893"/>
                </a:cubicBezTo>
                <a:cubicBezTo>
                  <a:pt x="1822657" y="633701"/>
                  <a:pt x="2136565" y="705721"/>
                  <a:pt x="2332125" y="752060"/>
                </a:cubicBezTo>
                <a:cubicBezTo>
                  <a:pt x="2527685" y="798401"/>
                  <a:pt x="2877660" y="865453"/>
                  <a:pt x="2929212" y="849934"/>
                </a:cubicBezTo>
                <a:cubicBezTo>
                  <a:pt x="2980764" y="834680"/>
                  <a:pt x="3531102" y="917767"/>
                  <a:pt x="3700875" y="937488"/>
                </a:cubicBezTo>
                <a:cubicBezTo>
                  <a:pt x="3870648" y="957209"/>
                  <a:pt x="3860532" y="961363"/>
                  <a:pt x="3947850" y="968261"/>
                </a:cubicBezTo>
                <a:cubicBezTo>
                  <a:pt x="4035168" y="975159"/>
                  <a:pt x="4183489" y="978875"/>
                  <a:pt x="4224782" y="978875"/>
                </a:cubicBezTo>
                <a:cubicBezTo>
                  <a:pt x="4266076" y="978875"/>
                  <a:pt x="4410891" y="1032585"/>
                  <a:pt x="4472836" y="1035068"/>
                </a:cubicBezTo>
                <a:cubicBezTo>
                  <a:pt x="4534781" y="1037551"/>
                  <a:pt x="4570679" y="1019550"/>
                  <a:pt x="4596455" y="993774"/>
                </a:cubicBezTo>
                <a:cubicBezTo>
                  <a:pt x="4621968" y="967998"/>
                  <a:pt x="4745587" y="993774"/>
                  <a:pt x="4745587" y="993774"/>
                </a:cubicBezTo>
                <a:cubicBezTo>
                  <a:pt x="4745587" y="993774"/>
                  <a:pt x="4879201" y="1050323"/>
                  <a:pt x="4977043" y="1086357"/>
                </a:cubicBezTo>
                <a:cubicBezTo>
                  <a:pt x="5074887" y="1122390"/>
                  <a:pt x="5008079" y="1024548"/>
                  <a:pt x="4951267" y="1004033"/>
                </a:cubicBezTo>
                <a:cubicBezTo>
                  <a:pt x="4894456" y="983517"/>
                  <a:pt x="4781358" y="937226"/>
                  <a:pt x="4781358" y="937226"/>
                </a:cubicBezTo>
                <a:cubicBezTo>
                  <a:pt x="4781358" y="937226"/>
                  <a:pt x="4910236" y="921708"/>
                  <a:pt x="4941010" y="921708"/>
                </a:cubicBezTo>
                <a:cubicBezTo>
                  <a:pt x="4972046" y="921707"/>
                  <a:pt x="5126439" y="1039803"/>
                  <a:pt x="5167469" y="1096616"/>
                </a:cubicBezTo>
                <a:cubicBezTo>
                  <a:pt x="5208500" y="1153427"/>
                  <a:pt x="5388668" y="1220233"/>
                  <a:pt x="5450478" y="1220233"/>
                </a:cubicBezTo>
                <a:cubicBezTo>
                  <a:pt x="5512287" y="1220233"/>
                  <a:pt x="5615390" y="1204716"/>
                  <a:pt x="5728488" y="1204715"/>
                </a:cubicBezTo>
                <a:cubicBezTo>
                  <a:pt x="5841588" y="1204715"/>
                  <a:pt x="5915366" y="1252126"/>
                  <a:pt x="6001239" y="1266526"/>
                </a:cubicBezTo>
                <a:cubicBezTo>
                  <a:pt x="6087112" y="1280924"/>
                  <a:pt x="6155354" y="1284553"/>
                  <a:pt x="6243729" y="1291109"/>
                </a:cubicBezTo>
                <a:cubicBezTo>
                  <a:pt x="6332102" y="1297663"/>
                  <a:pt x="6441526" y="1304821"/>
                  <a:pt x="6531482" y="1305854"/>
                </a:cubicBezTo>
                <a:cubicBezTo>
                  <a:pt x="6621436" y="1306885"/>
                  <a:pt x="6708855" y="1295055"/>
                  <a:pt x="6783458" y="1297299"/>
                </a:cubicBezTo>
                <a:cubicBezTo>
                  <a:pt x="6858059" y="1299541"/>
                  <a:pt x="6979092" y="1319312"/>
                  <a:pt x="6979092" y="1319312"/>
                </a:cubicBezTo>
                <a:cubicBezTo>
                  <a:pt x="6979092" y="1319312"/>
                  <a:pt x="7199918" y="1346816"/>
                  <a:pt x="7256891" y="1390144"/>
                </a:cubicBezTo>
                <a:cubicBezTo>
                  <a:pt x="7271134" y="1400977"/>
                  <a:pt x="7284734" y="1417042"/>
                  <a:pt x="7296503" y="1435341"/>
                </a:cubicBezTo>
                <a:lnTo>
                  <a:pt x="7323624" y="1490847"/>
                </a:lnTo>
                <a:lnTo>
                  <a:pt x="0" y="470839"/>
                </a:lnTo>
                <a:lnTo>
                  <a:pt x="37374" y="202498"/>
                </a:lnTo>
                <a:lnTo>
                  <a:pt x="45857" y="198709"/>
                </a:lnTo>
                <a:cubicBezTo>
                  <a:pt x="73302" y="177528"/>
                  <a:pt x="93571" y="136004"/>
                  <a:pt x="93571" y="108978"/>
                </a:cubicBezTo>
                <a:cubicBezTo>
                  <a:pt x="93571" y="72945"/>
                  <a:pt x="145123" y="-9379"/>
                  <a:pt x="247963" y="878"/>
                </a:cubicBezTo>
                <a:close/>
              </a:path>
            </a:pathLst>
          </a:custGeom>
          <a:solidFill>
            <a:srgbClr val="EE9F3F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8108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469E-45B7-4865-8751-61FC2E033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B34E-833A-2AB8-4D7D-AAB1C555C9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58EAE-0CC5-610A-6DF1-8B1C412D6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FC6FA-5456-B026-388D-12EE79ED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06/06/24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CC4A1-5A28-9EBF-7B5E-F7E3E81E0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1CD65-E8C6-28E0-E899-9BD1739D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938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B818F-1654-4169-A230-DE58BDEA2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AE4F2-DAD6-B038-FBA2-D0F4F87EF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4475F-682C-DC70-035F-094F06ACD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5DEED-FFEA-AF01-C0E4-B29CC6365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CEACAB-0F3B-EC8C-A407-66FDCCB0C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8CFD42-3F74-9F1A-80B8-6888E8D2C7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06/06/24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A0558E-EE2A-C974-4C98-BF7D37C8E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32B2A7-B811-FA42-95BF-FB474E67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9424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AE834DC-D9AE-6B94-237A-3A0C0137A187}"/>
              </a:ext>
            </a:extLst>
          </p:cNvPr>
          <p:cNvSpPr/>
          <p:nvPr userDrawn="1"/>
        </p:nvSpPr>
        <p:spPr>
          <a:xfrm>
            <a:off x="6929092" y="2204531"/>
            <a:ext cx="5262645" cy="1400694"/>
          </a:xfrm>
          <a:custGeom>
            <a:avLst/>
            <a:gdLst>
              <a:gd name="connsiteX0" fmla="*/ 5262646 w 5262645"/>
              <a:gd name="connsiteY0" fmla="*/ 0 h 1400694"/>
              <a:gd name="connsiteX1" fmla="*/ 4734241 w 5262645"/>
              <a:gd name="connsiteY1" fmla="*/ 116517 h 1400694"/>
              <a:gd name="connsiteX2" fmla="*/ 4219512 w 5262645"/>
              <a:gd name="connsiteY2" fmla="*/ 281167 h 1400694"/>
              <a:gd name="connsiteX3" fmla="*/ 3560913 w 5262645"/>
              <a:gd name="connsiteY3" fmla="*/ 390846 h 1400694"/>
              <a:gd name="connsiteX4" fmla="*/ 2950183 w 5262645"/>
              <a:gd name="connsiteY4" fmla="*/ 596790 h 1400694"/>
              <a:gd name="connsiteX5" fmla="*/ 2257128 w 5262645"/>
              <a:gd name="connsiteY5" fmla="*/ 809572 h 1400694"/>
              <a:gd name="connsiteX6" fmla="*/ 1934667 w 5262645"/>
              <a:gd name="connsiteY6" fmla="*/ 809572 h 1400694"/>
              <a:gd name="connsiteX7" fmla="*/ 1433879 w 5262645"/>
              <a:gd name="connsiteY7" fmla="*/ 857705 h 1400694"/>
              <a:gd name="connsiteX8" fmla="*/ 884958 w 5262645"/>
              <a:gd name="connsiteY8" fmla="*/ 950287 h 1400694"/>
              <a:gd name="connsiteX9" fmla="*/ 365233 w 5262645"/>
              <a:gd name="connsiteY9" fmla="*/ 1001839 h 1400694"/>
              <a:gd name="connsiteX10" fmla="*/ 1065127 w 5262645"/>
              <a:gd name="connsiteY10" fmla="*/ 1001839 h 1400694"/>
              <a:gd name="connsiteX11" fmla="*/ 1394426 w 5262645"/>
              <a:gd name="connsiteY11" fmla="*/ 950287 h 1400694"/>
              <a:gd name="connsiteX12" fmla="*/ 1594846 w 5262645"/>
              <a:gd name="connsiteY12" fmla="*/ 970803 h 1400694"/>
              <a:gd name="connsiteX13" fmla="*/ 1775278 w 5262645"/>
              <a:gd name="connsiteY13" fmla="*/ 950287 h 1400694"/>
              <a:gd name="connsiteX14" fmla="*/ 1821568 w 5262645"/>
              <a:gd name="connsiteY14" fmla="*/ 1006310 h 1400694"/>
              <a:gd name="connsiteX15" fmla="*/ 1456499 w 5262645"/>
              <a:gd name="connsiteY15" fmla="*/ 1104679 h 1400694"/>
              <a:gd name="connsiteX16" fmla="*/ 1065389 w 5262645"/>
              <a:gd name="connsiteY16" fmla="*/ 1140713 h 1400694"/>
              <a:gd name="connsiteX17" fmla="*/ 792639 w 5262645"/>
              <a:gd name="connsiteY17" fmla="*/ 1140713 h 1400694"/>
              <a:gd name="connsiteX18" fmla="*/ 597216 w 5262645"/>
              <a:gd name="connsiteY18" fmla="*/ 1253811 h 1400694"/>
              <a:gd name="connsiteX19" fmla="*/ 262656 w 5262645"/>
              <a:gd name="connsiteY19" fmla="*/ 1320618 h 1400694"/>
              <a:gd name="connsiteX20" fmla="*/ 163 w 5262645"/>
              <a:gd name="connsiteY20" fmla="*/ 1377167 h 1400694"/>
              <a:gd name="connsiteX21" fmla="*/ 164813 w 5262645"/>
              <a:gd name="connsiteY21" fmla="*/ 1377167 h 1400694"/>
              <a:gd name="connsiteX22" fmla="*/ 720572 w 5262645"/>
              <a:gd name="connsiteY22" fmla="*/ 1388214 h 1400694"/>
              <a:gd name="connsiteX23" fmla="*/ 1096163 w 5262645"/>
              <a:gd name="connsiteY23" fmla="*/ 1341396 h 1400694"/>
              <a:gd name="connsiteX24" fmla="*/ 1399687 w 5262645"/>
              <a:gd name="connsiteY24" fmla="*/ 1361912 h 1400694"/>
              <a:gd name="connsiteX25" fmla="*/ 1594846 w 5262645"/>
              <a:gd name="connsiteY25" fmla="*/ 1351654 h 1400694"/>
              <a:gd name="connsiteX26" fmla="*/ 1857603 w 5262645"/>
              <a:gd name="connsiteY26" fmla="*/ 1392159 h 1400694"/>
              <a:gd name="connsiteX27" fmla="*/ 2145871 w 5262645"/>
              <a:gd name="connsiteY27" fmla="*/ 1351654 h 1400694"/>
              <a:gd name="connsiteX28" fmla="*/ 2284745 w 5262645"/>
              <a:gd name="connsiteY28" fmla="*/ 1324563 h 1400694"/>
              <a:gd name="connsiteX29" fmla="*/ 2413361 w 5262645"/>
              <a:gd name="connsiteY29" fmla="*/ 1326667 h 1400694"/>
              <a:gd name="connsiteX30" fmla="*/ 3046448 w 5262645"/>
              <a:gd name="connsiteY30" fmla="*/ 1393474 h 1400694"/>
              <a:gd name="connsiteX31" fmla="*/ 3808150 w 5262645"/>
              <a:gd name="connsiteY31" fmla="*/ 1341659 h 1400694"/>
              <a:gd name="connsiteX32" fmla="*/ 4121933 w 5262645"/>
              <a:gd name="connsiteY32" fmla="*/ 1396104 h 1400694"/>
              <a:gd name="connsiteX33" fmla="*/ 4425456 w 5262645"/>
              <a:gd name="connsiteY33" fmla="*/ 1367172 h 1400694"/>
              <a:gd name="connsiteX34" fmla="*/ 4682688 w 5262645"/>
              <a:gd name="connsiteY34" fmla="*/ 1377430 h 1400694"/>
              <a:gd name="connsiteX35" fmla="*/ 4898890 w 5262645"/>
              <a:gd name="connsiteY35" fmla="*/ 1336136 h 1400694"/>
              <a:gd name="connsiteX36" fmla="*/ 5130347 w 5262645"/>
              <a:gd name="connsiteY36" fmla="*/ 1356652 h 1400694"/>
              <a:gd name="connsiteX37" fmla="*/ 5262382 w 5262645"/>
              <a:gd name="connsiteY37" fmla="*/ 1372170 h 1400694"/>
              <a:gd name="connsiteX38" fmla="*/ 5262382 w 5262645"/>
              <a:gd name="connsiteY38" fmla="*/ 0 h 1400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262645" h="1400694">
                <a:moveTo>
                  <a:pt x="5262646" y="0"/>
                </a:moveTo>
                <a:cubicBezTo>
                  <a:pt x="5262646" y="0"/>
                  <a:pt x="4940184" y="20515"/>
                  <a:pt x="4734241" y="116517"/>
                </a:cubicBezTo>
                <a:cubicBezTo>
                  <a:pt x="4528296" y="212519"/>
                  <a:pt x="4219512" y="281167"/>
                  <a:pt x="4219512" y="281167"/>
                </a:cubicBezTo>
                <a:lnTo>
                  <a:pt x="3560913" y="390846"/>
                </a:lnTo>
                <a:lnTo>
                  <a:pt x="2950183" y="596790"/>
                </a:lnTo>
                <a:lnTo>
                  <a:pt x="2257128" y="809572"/>
                </a:lnTo>
                <a:cubicBezTo>
                  <a:pt x="2257128" y="809572"/>
                  <a:pt x="2037508" y="789057"/>
                  <a:pt x="1934667" y="809572"/>
                </a:cubicBezTo>
                <a:cubicBezTo>
                  <a:pt x="1831827" y="830088"/>
                  <a:pt x="1433879" y="857705"/>
                  <a:pt x="1433879" y="857705"/>
                </a:cubicBezTo>
                <a:lnTo>
                  <a:pt x="884958" y="950287"/>
                </a:lnTo>
                <a:lnTo>
                  <a:pt x="365233" y="1001839"/>
                </a:lnTo>
                <a:cubicBezTo>
                  <a:pt x="365233" y="1001839"/>
                  <a:pt x="823149" y="1012097"/>
                  <a:pt x="1065127" y="1001839"/>
                </a:cubicBezTo>
                <a:cubicBezTo>
                  <a:pt x="1307104" y="991581"/>
                  <a:pt x="1286326" y="945290"/>
                  <a:pt x="1394426" y="950287"/>
                </a:cubicBezTo>
                <a:cubicBezTo>
                  <a:pt x="1502527" y="955548"/>
                  <a:pt x="1573805" y="970803"/>
                  <a:pt x="1594846" y="970803"/>
                </a:cubicBezTo>
                <a:cubicBezTo>
                  <a:pt x="1615888" y="970803"/>
                  <a:pt x="1708471" y="970803"/>
                  <a:pt x="1775278" y="950287"/>
                </a:cubicBezTo>
                <a:cubicBezTo>
                  <a:pt x="1842084" y="929772"/>
                  <a:pt x="1821568" y="1006310"/>
                  <a:pt x="1821568" y="1006310"/>
                </a:cubicBezTo>
                <a:cubicBezTo>
                  <a:pt x="1821568" y="1006310"/>
                  <a:pt x="1595373" y="1104679"/>
                  <a:pt x="1456499" y="1104679"/>
                </a:cubicBezTo>
                <a:cubicBezTo>
                  <a:pt x="1317625" y="1104679"/>
                  <a:pt x="1101423" y="1130455"/>
                  <a:pt x="1065389" y="1140713"/>
                </a:cubicBezTo>
                <a:cubicBezTo>
                  <a:pt x="1029356" y="1150971"/>
                  <a:pt x="828672" y="1125195"/>
                  <a:pt x="792639" y="1140713"/>
                </a:cubicBezTo>
                <a:cubicBezTo>
                  <a:pt x="756605" y="1156231"/>
                  <a:pt x="679541" y="1223038"/>
                  <a:pt x="597216" y="1253811"/>
                </a:cubicBezTo>
                <a:cubicBezTo>
                  <a:pt x="514891" y="1284584"/>
                  <a:pt x="339983" y="1320618"/>
                  <a:pt x="262656" y="1320618"/>
                </a:cubicBezTo>
                <a:cubicBezTo>
                  <a:pt x="185328" y="1320618"/>
                  <a:pt x="5423" y="1341134"/>
                  <a:pt x="163" y="1377167"/>
                </a:cubicBezTo>
                <a:cubicBezTo>
                  <a:pt x="-5097" y="1413201"/>
                  <a:pt x="118521" y="1346394"/>
                  <a:pt x="164813" y="1377167"/>
                </a:cubicBezTo>
                <a:cubicBezTo>
                  <a:pt x="211104" y="1407940"/>
                  <a:pt x="561182" y="1368224"/>
                  <a:pt x="720572" y="1388214"/>
                </a:cubicBezTo>
                <a:cubicBezTo>
                  <a:pt x="879961" y="1408203"/>
                  <a:pt x="947031" y="1341396"/>
                  <a:pt x="1096163" y="1341396"/>
                </a:cubicBezTo>
                <a:cubicBezTo>
                  <a:pt x="1245295" y="1341396"/>
                  <a:pt x="1312364" y="1346657"/>
                  <a:pt x="1399687" y="1361912"/>
                </a:cubicBezTo>
                <a:cubicBezTo>
                  <a:pt x="1487272" y="1377430"/>
                  <a:pt x="1507261" y="1351654"/>
                  <a:pt x="1594846" y="1351654"/>
                </a:cubicBezTo>
                <a:cubicBezTo>
                  <a:pt x="1682695" y="1351654"/>
                  <a:pt x="1718729" y="1401628"/>
                  <a:pt x="1857603" y="1392159"/>
                </a:cubicBezTo>
                <a:cubicBezTo>
                  <a:pt x="1968859" y="1384532"/>
                  <a:pt x="2061442" y="1370329"/>
                  <a:pt x="2145871" y="1351654"/>
                </a:cubicBezTo>
                <a:cubicBezTo>
                  <a:pt x="2215571" y="1336136"/>
                  <a:pt x="2234772" y="1328509"/>
                  <a:pt x="2284745" y="1324563"/>
                </a:cubicBezTo>
                <a:cubicBezTo>
                  <a:pt x="2348395" y="1319303"/>
                  <a:pt x="2396792" y="1324826"/>
                  <a:pt x="2413361" y="1326667"/>
                </a:cubicBezTo>
                <a:cubicBezTo>
                  <a:pt x="2799736" y="1370855"/>
                  <a:pt x="2992792" y="1392948"/>
                  <a:pt x="3046448" y="1393474"/>
                </a:cubicBezTo>
                <a:cubicBezTo>
                  <a:pt x="3302628" y="1395052"/>
                  <a:pt x="3699261" y="1321670"/>
                  <a:pt x="3808150" y="1341659"/>
                </a:cubicBezTo>
                <a:cubicBezTo>
                  <a:pt x="3978061" y="1372433"/>
                  <a:pt x="3931770" y="1414779"/>
                  <a:pt x="4121933" y="1396104"/>
                </a:cubicBezTo>
                <a:cubicBezTo>
                  <a:pt x="4312358" y="1377693"/>
                  <a:pt x="4307097" y="1362175"/>
                  <a:pt x="4425456" y="1367172"/>
                </a:cubicBezTo>
                <a:cubicBezTo>
                  <a:pt x="4543814" y="1372433"/>
                  <a:pt x="4564330" y="1377430"/>
                  <a:pt x="4682688" y="1377430"/>
                </a:cubicBezTo>
                <a:cubicBezTo>
                  <a:pt x="4801047" y="1377430"/>
                  <a:pt x="4795787" y="1336136"/>
                  <a:pt x="4898890" y="1336136"/>
                </a:cubicBezTo>
                <a:cubicBezTo>
                  <a:pt x="5001994" y="1336136"/>
                  <a:pt x="5011989" y="1341396"/>
                  <a:pt x="5130347" y="1356652"/>
                </a:cubicBezTo>
                <a:cubicBezTo>
                  <a:pt x="5248706" y="1372170"/>
                  <a:pt x="5262382" y="1372170"/>
                  <a:pt x="5262382" y="1372170"/>
                </a:cubicBezTo>
                <a:lnTo>
                  <a:pt x="5262382" y="0"/>
                </a:lnTo>
                <a:close/>
              </a:path>
            </a:pathLst>
          </a:custGeom>
          <a:solidFill>
            <a:srgbClr val="E3EA5F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C34E42-0E67-7A6E-B307-D3F1D73927D3}"/>
              </a:ext>
            </a:extLst>
          </p:cNvPr>
          <p:cNvSpPr/>
          <p:nvPr userDrawn="1"/>
        </p:nvSpPr>
        <p:spPr>
          <a:xfrm>
            <a:off x="6689118" y="2788169"/>
            <a:ext cx="5502882" cy="886146"/>
          </a:xfrm>
          <a:custGeom>
            <a:avLst/>
            <a:gdLst>
              <a:gd name="connsiteX0" fmla="*/ 0 w 5502882"/>
              <a:gd name="connsiteY0" fmla="*/ 823249 h 886146"/>
              <a:gd name="connsiteX1" fmla="*/ 384271 w 5502882"/>
              <a:gd name="connsiteY1" fmla="*/ 781955 h 886146"/>
              <a:gd name="connsiteX2" fmla="*/ 617568 w 5502882"/>
              <a:gd name="connsiteY2" fmla="*/ 802471 h 886146"/>
              <a:gd name="connsiteX3" fmla="*/ 905837 w 5502882"/>
              <a:gd name="connsiteY3" fmla="*/ 754338 h 886146"/>
              <a:gd name="connsiteX4" fmla="*/ 1104942 w 5502882"/>
              <a:gd name="connsiteY4" fmla="*/ 726984 h 886146"/>
              <a:gd name="connsiteX5" fmla="*/ 1338240 w 5502882"/>
              <a:gd name="connsiteY5" fmla="*/ 725669 h 886146"/>
              <a:gd name="connsiteX6" fmla="*/ 1530244 w 5502882"/>
              <a:gd name="connsiteY6" fmla="*/ 665175 h 886146"/>
              <a:gd name="connsiteX7" fmla="*/ 1674378 w 5502882"/>
              <a:gd name="connsiteY7" fmla="*/ 725669 h 886146"/>
              <a:gd name="connsiteX8" fmla="*/ 1804836 w 5502882"/>
              <a:gd name="connsiteY8" fmla="*/ 665175 h 886146"/>
              <a:gd name="connsiteX9" fmla="*/ 2038134 w 5502882"/>
              <a:gd name="connsiteY9" fmla="*/ 665175 h 886146"/>
              <a:gd name="connsiteX10" fmla="*/ 2346918 w 5502882"/>
              <a:gd name="connsiteY10" fmla="*/ 637821 h 886146"/>
              <a:gd name="connsiteX11" fmla="*/ 2761962 w 5502882"/>
              <a:gd name="connsiteY11" fmla="*/ 609152 h 886146"/>
              <a:gd name="connsiteX12" fmla="*/ 3190683 w 5502882"/>
              <a:gd name="connsiteY12" fmla="*/ 445817 h 886146"/>
              <a:gd name="connsiteX13" fmla="*/ 3911091 w 5502882"/>
              <a:gd name="connsiteY13" fmla="*/ 171488 h 886146"/>
              <a:gd name="connsiteX14" fmla="*/ 4329555 w 5502882"/>
              <a:gd name="connsiteY14" fmla="*/ 96002 h 886146"/>
              <a:gd name="connsiteX15" fmla="*/ 4665693 w 5502882"/>
              <a:gd name="connsiteY15" fmla="*/ 0 h 886146"/>
              <a:gd name="connsiteX16" fmla="*/ 5063641 w 5502882"/>
              <a:gd name="connsiteY16" fmla="*/ 0 h 886146"/>
              <a:gd name="connsiteX17" fmla="*/ 4645177 w 5502882"/>
              <a:gd name="connsiteY17" fmla="*/ 164650 h 886146"/>
              <a:gd name="connsiteX18" fmla="*/ 4260907 w 5502882"/>
              <a:gd name="connsiteY18" fmla="*/ 240136 h 886146"/>
              <a:gd name="connsiteX19" fmla="*/ 3890313 w 5502882"/>
              <a:gd name="connsiteY19" fmla="*/ 336138 h 886146"/>
              <a:gd name="connsiteX20" fmla="*/ 3547337 w 5502882"/>
              <a:gd name="connsiteY20" fmla="*/ 514465 h 886146"/>
              <a:gd name="connsiteX21" fmla="*/ 3368746 w 5502882"/>
              <a:gd name="connsiteY21" fmla="*/ 651761 h 886146"/>
              <a:gd name="connsiteX22" fmla="*/ 3420298 w 5502882"/>
              <a:gd name="connsiteY22" fmla="*/ 715675 h 886146"/>
              <a:gd name="connsiteX23" fmla="*/ 3842181 w 5502882"/>
              <a:gd name="connsiteY23" fmla="*/ 681482 h 886146"/>
              <a:gd name="connsiteX24" fmla="*/ 4061801 w 5502882"/>
              <a:gd name="connsiteY24" fmla="*/ 597053 h 886146"/>
              <a:gd name="connsiteX25" fmla="*/ 4301938 w 5502882"/>
              <a:gd name="connsiteY25" fmla="*/ 562860 h 886146"/>
              <a:gd name="connsiteX26" fmla="*/ 4597045 w 5502882"/>
              <a:gd name="connsiteY26" fmla="*/ 473697 h 886146"/>
              <a:gd name="connsiteX27" fmla="*/ 4946071 w 5502882"/>
              <a:gd name="connsiteY27" fmla="*/ 442398 h 886146"/>
              <a:gd name="connsiteX28" fmla="*/ 5122294 w 5502882"/>
              <a:gd name="connsiteY28" fmla="*/ 447658 h 886146"/>
              <a:gd name="connsiteX29" fmla="*/ 5084945 w 5502882"/>
              <a:gd name="connsiteY29" fmla="*/ 510783 h 886146"/>
              <a:gd name="connsiteX30" fmla="*/ 4631237 w 5502882"/>
              <a:gd name="connsiteY30" fmla="*/ 556285 h 886146"/>
              <a:gd name="connsiteX31" fmla="*/ 4616508 w 5502882"/>
              <a:gd name="connsiteY31" fmla="*/ 565754 h 886146"/>
              <a:gd name="connsiteX32" fmla="*/ 4720664 w 5502882"/>
              <a:gd name="connsiteY32" fmla="*/ 576800 h 886146"/>
              <a:gd name="connsiteX33" fmla="*/ 4986050 w 5502882"/>
              <a:gd name="connsiteY33" fmla="*/ 566017 h 886146"/>
              <a:gd name="connsiteX34" fmla="*/ 5231709 w 5502882"/>
              <a:gd name="connsiteY34" fmla="*/ 513150 h 886146"/>
              <a:gd name="connsiteX35" fmla="*/ 5447911 w 5502882"/>
              <a:gd name="connsiteY35" fmla="*/ 460020 h 886146"/>
              <a:gd name="connsiteX36" fmla="*/ 5502882 w 5502882"/>
              <a:gd name="connsiteY36" fmla="*/ 460020 h 886146"/>
              <a:gd name="connsiteX37" fmla="*/ 5502882 w 5502882"/>
              <a:gd name="connsiteY37" fmla="*/ 823775 h 886146"/>
              <a:gd name="connsiteX38" fmla="*/ 5345071 w 5502882"/>
              <a:gd name="connsiteY38" fmla="*/ 782481 h 886146"/>
              <a:gd name="connsiteX39" fmla="*/ 5159906 w 5502882"/>
              <a:gd name="connsiteY39" fmla="*/ 796158 h 886146"/>
              <a:gd name="connsiteX40" fmla="*/ 4974740 w 5502882"/>
              <a:gd name="connsiteY40" fmla="*/ 823512 h 886146"/>
              <a:gd name="connsiteX41" fmla="*/ 4714088 w 5502882"/>
              <a:gd name="connsiteY41" fmla="*/ 871645 h 886146"/>
              <a:gd name="connsiteX42" fmla="*/ 4254332 w 5502882"/>
              <a:gd name="connsiteY42" fmla="*/ 857968 h 886146"/>
              <a:gd name="connsiteX43" fmla="*/ 4027872 w 5502882"/>
              <a:gd name="connsiteY43" fmla="*/ 871645 h 886146"/>
              <a:gd name="connsiteX44" fmla="*/ 3794574 w 5502882"/>
              <a:gd name="connsiteY44" fmla="*/ 809835 h 886146"/>
              <a:gd name="connsiteX45" fmla="*/ 3382950 w 5502882"/>
              <a:gd name="connsiteY45" fmla="*/ 871645 h 886146"/>
              <a:gd name="connsiteX46" fmla="*/ 3053650 w 5502882"/>
              <a:gd name="connsiteY46" fmla="*/ 871645 h 886146"/>
              <a:gd name="connsiteX47" fmla="*/ 2792998 w 5502882"/>
              <a:gd name="connsiteY47" fmla="*/ 816674 h 886146"/>
              <a:gd name="connsiteX48" fmla="*/ 2587054 w 5502882"/>
              <a:gd name="connsiteY48" fmla="*/ 784585 h 886146"/>
              <a:gd name="connsiteX49" fmla="*/ 2367433 w 5502882"/>
              <a:gd name="connsiteY49" fmla="*/ 775643 h 886146"/>
              <a:gd name="connsiteX50" fmla="*/ 2117040 w 5502882"/>
              <a:gd name="connsiteY50" fmla="*/ 822460 h 886146"/>
              <a:gd name="connsiteX51" fmla="*/ 1928455 w 5502882"/>
              <a:gd name="connsiteY51" fmla="*/ 810098 h 886146"/>
              <a:gd name="connsiteX52" fmla="*/ 1681480 w 5502882"/>
              <a:gd name="connsiteY52" fmla="*/ 823775 h 886146"/>
              <a:gd name="connsiteX53" fmla="*/ 1393212 w 5502882"/>
              <a:gd name="connsiteY53" fmla="*/ 816937 h 886146"/>
              <a:gd name="connsiteX54" fmla="*/ 1173591 w 5502882"/>
              <a:gd name="connsiteY54" fmla="*/ 789583 h 886146"/>
              <a:gd name="connsiteX55" fmla="*/ 912939 w 5502882"/>
              <a:gd name="connsiteY55" fmla="*/ 837715 h 886146"/>
              <a:gd name="connsiteX56" fmla="*/ 727773 w 5502882"/>
              <a:gd name="connsiteY56" fmla="*/ 844554 h 886146"/>
              <a:gd name="connsiteX57" fmla="*/ 542608 w 5502882"/>
              <a:gd name="connsiteY57" fmla="*/ 871908 h 886146"/>
              <a:gd name="connsiteX58" fmla="*/ 329826 w 5502882"/>
              <a:gd name="connsiteY58" fmla="*/ 871908 h 886146"/>
              <a:gd name="connsiteX59" fmla="*/ 230404 w 5502882"/>
              <a:gd name="connsiteY59" fmla="*/ 885585 h 886146"/>
              <a:gd name="connsiteX60" fmla="*/ 165176 w 5502882"/>
              <a:gd name="connsiteY60" fmla="*/ 876905 h 886146"/>
              <a:gd name="connsiteX61" fmla="*/ 0 w 5502882"/>
              <a:gd name="connsiteY61" fmla="*/ 823249 h 88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502882" h="886146">
                <a:moveTo>
                  <a:pt x="0" y="823249"/>
                </a:moveTo>
                <a:lnTo>
                  <a:pt x="384271" y="781955"/>
                </a:lnTo>
                <a:cubicBezTo>
                  <a:pt x="384271" y="781955"/>
                  <a:pt x="597053" y="802471"/>
                  <a:pt x="617568" y="802471"/>
                </a:cubicBezTo>
                <a:cubicBezTo>
                  <a:pt x="638084" y="802471"/>
                  <a:pt x="857705" y="768278"/>
                  <a:pt x="905837" y="754338"/>
                </a:cubicBezTo>
                <a:cubicBezTo>
                  <a:pt x="953970" y="740661"/>
                  <a:pt x="1022355" y="720146"/>
                  <a:pt x="1104942" y="726984"/>
                </a:cubicBezTo>
                <a:cubicBezTo>
                  <a:pt x="1187531" y="733823"/>
                  <a:pt x="1276431" y="744870"/>
                  <a:pt x="1338240" y="725669"/>
                </a:cubicBezTo>
                <a:cubicBezTo>
                  <a:pt x="1400050" y="706469"/>
                  <a:pt x="1502890" y="665175"/>
                  <a:pt x="1530244" y="665175"/>
                </a:cubicBezTo>
                <a:cubicBezTo>
                  <a:pt x="1557599" y="665175"/>
                  <a:pt x="1626246" y="751708"/>
                  <a:pt x="1674378" y="725669"/>
                </a:cubicBezTo>
                <a:cubicBezTo>
                  <a:pt x="1722511" y="699630"/>
                  <a:pt x="1743027" y="679115"/>
                  <a:pt x="1804836" y="665175"/>
                </a:cubicBezTo>
                <a:cubicBezTo>
                  <a:pt x="1866646" y="651498"/>
                  <a:pt x="1914515" y="672013"/>
                  <a:pt x="2038134" y="665175"/>
                </a:cubicBezTo>
                <a:cubicBezTo>
                  <a:pt x="2161752" y="658336"/>
                  <a:pt x="2346918" y="637821"/>
                  <a:pt x="2346918" y="637821"/>
                </a:cubicBezTo>
                <a:cubicBezTo>
                  <a:pt x="2485266" y="628352"/>
                  <a:pt x="2623614" y="618620"/>
                  <a:pt x="2761962" y="609152"/>
                </a:cubicBezTo>
                <a:cubicBezTo>
                  <a:pt x="2904781" y="554707"/>
                  <a:pt x="3047863" y="500262"/>
                  <a:pt x="3190683" y="445817"/>
                </a:cubicBezTo>
                <a:lnTo>
                  <a:pt x="3911091" y="171488"/>
                </a:lnTo>
                <a:cubicBezTo>
                  <a:pt x="3911091" y="171488"/>
                  <a:pt x="4219875" y="109679"/>
                  <a:pt x="4329555" y="96002"/>
                </a:cubicBezTo>
                <a:cubicBezTo>
                  <a:pt x="4439234" y="82325"/>
                  <a:pt x="4665693" y="0"/>
                  <a:pt x="4665693" y="0"/>
                </a:cubicBezTo>
                <a:lnTo>
                  <a:pt x="5063641" y="0"/>
                </a:lnTo>
                <a:lnTo>
                  <a:pt x="4645177" y="164650"/>
                </a:lnTo>
                <a:lnTo>
                  <a:pt x="4260907" y="240136"/>
                </a:lnTo>
                <a:cubicBezTo>
                  <a:pt x="4260907" y="240136"/>
                  <a:pt x="3911091" y="322461"/>
                  <a:pt x="3890313" y="336138"/>
                </a:cubicBezTo>
                <a:cubicBezTo>
                  <a:pt x="3869797" y="349815"/>
                  <a:pt x="3547337" y="514465"/>
                  <a:pt x="3547337" y="514465"/>
                </a:cubicBezTo>
                <a:lnTo>
                  <a:pt x="3368746" y="651761"/>
                </a:lnTo>
                <a:cubicBezTo>
                  <a:pt x="3385843" y="673065"/>
                  <a:pt x="3402939" y="694370"/>
                  <a:pt x="3420298" y="715675"/>
                </a:cubicBezTo>
                <a:cubicBezTo>
                  <a:pt x="3616511" y="739872"/>
                  <a:pt x="3752754" y="712255"/>
                  <a:pt x="3842181" y="681482"/>
                </a:cubicBezTo>
                <a:cubicBezTo>
                  <a:pt x="3900834" y="661230"/>
                  <a:pt x="4061012" y="597316"/>
                  <a:pt x="4061801" y="597053"/>
                </a:cubicBezTo>
                <a:lnTo>
                  <a:pt x="4301938" y="562860"/>
                </a:lnTo>
                <a:cubicBezTo>
                  <a:pt x="4418455" y="514991"/>
                  <a:pt x="4520507" y="488689"/>
                  <a:pt x="4597045" y="473697"/>
                </a:cubicBezTo>
                <a:cubicBezTo>
                  <a:pt x="4713036" y="450814"/>
                  <a:pt x="4675424" y="471856"/>
                  <a:pt x="4946071" y="442398"/>
                </a:cubicBezTo>
                <a:cubicBezTo>
                  <a:pt x="5039969" y="432140"/>
                  <a:pt x="5111773" y="422145"/>
                  <a:pt x="5122294" y="447658"/>
                </a:cubicBezTo>
                <a:cubicBezTo>
                  <a:pt x="5131499" y="469226"/>
                  <a:pt x="5091257" y="504996"/>
                  <a:pt x="5084945" y="510783"/>
                </a:cubicBezTo>
                <a:cubicBezTo>
                  <a:pt x="5084945" y="510783"/>
                  <a:pt x="5002620" y="584428"/>
                  <a:pt x="4631237" y="556285"/>
                </a:cubicBezTo>
                <a:cubicBezTo>
                  <a:pt x="4631237" y="556285"/>
                  <a:pt x="4615983" y="560756"/>
                  <a:pt x="4616508" y="565754"/>
                </a:cubicBezTo>
                <a:cubicBezTo>
                  <a:pt x="4617034" y="572855"/>
                  <a:pt x="4654646" y="576011"/>
                  <a:pt x="4720664" y="576800"/>
                </a:cubicBezTo>
                <a:cubicBezTo>
                  <a:pt x="4818770" y="578116"/>
                  <a:pt x="4887418" y="578905"/>
                  <a:pt x="4986050" y="566017"/>
                </a:cubicBezTo>
                <a:cubicBezTo>
                  <a:pt x="5052857" y="557337"/>
                  <a:pt x="5136760" y="541819"/>
                  <a:pt x="5231709" y="513150"/>
                </a:cubicBezTo>
                <a:cubicBezTo>
                  <a:pt x="5303777" y="495528"/>
                  <a:pt x="5375844" y="477642"/>
                  <a:pt x="5447911" y="460020"/>
                </a:cubicBezTo>
                <a:lnTo>
                  <a:pt x="5502882" y="460020"/>
                </a:lnTo>
                <a:lnTo>
                  <a:pt x="5502882" y="823775"/>
                </a:lnTo>
                <a:lnTo>
                  <a:pt x="5345071" y="782481"/>
                </a:lnTo>
                <a:lnTo>
                  <a:pt x="5159906" y="796158"/>
                </a:lnTo>
                <a:lnTo>
                  <a:pt x="4974740" y="823512"/>
                </a:lnTo>
                <a:cubicBezTo>
                  <a:pt x="4974740" y="823512"/>
                  <a:pt x="4755119" y="871645"/>
                  <a:pt x="4714088" y="871645"/>
                </a:cubicBezTo>
                <a:cubicBezTo>
                  <a:pt x="4672794" y="871645"/>
                  <a:pt x="4274847" y="851129"/>
                  <a:pt x="4254332" y="857968"/>
                </a:cubicBezTo>
                <a:cubicBezTo>
                  <a:pt x="4233816" y="864806"/>
                  <a:pt x="4027872" y="871645"/>
                  <a:pt x="4027872" y="871645"/>
                </a:cubicBezTo>
                <a:lnTo>
                  <a:pt x="3794574" y="809835"/>
                </a:lnTo>
                <a:lnTo>
                  <a:pt x="3382950" y="871645"/>
                </a:lnTo>
                <a:cubicBezTo>
                  <a:pt x="3382950" y="871645"/>
                  <a:pt x="3087842" y="871645"/>
                  <a:pt x="3053650" y="871645"/>
                </a:cubicBezTo>
                <a:cubicBezTo>
                  <a:pt x="2978426" y="871645"/>
                  <a:pt x="2957911" y="847710"/>
                  <a:pt x="2792998" y="816674"/>
                </a:cubicBezTo>
                <a:cubicBezTo>
                  <a:pt x="2667012" y="793002"/>
                  <a:pt x="2607570" y="786690"/>
                  <a:pt x="2587054" y="784585"/>
                </a:cubicBezTo>
                <a:cubicBezTo>
                  <a:pt x="2495523" y="775117"/>
                  <a:pt x="2440290" y="769593"/>
                  <a:pt x="2367433" y="775643"/>
                </a:cubicBezTo>
                <a:cubicBezTo>
                  <a:pt x="2243288" y="786164"/>
                  <a:pt x="2234346" y="816937"/>
                  <a:pt x="2117040" y="822460"/>
                </a:cubicBezTo>
                <a:cubicBezTo>
                  <a:pt x="2039449" y="826142"/>
                  <a:pt x="2040764" y="812728"/>
                  <a:pt x="1928455" y="810098"/>
                </a:cubicBezTo>
                <a:cubicBezTo>
                  <a:pt x="1847182" y="808257"/>
                  <a:pt x="1843762" y="814307"/>
                  <a:pt x="1681480" y="823775"/>
                </a:cubicBezTo>
                <a:cubicBezTo>
                  <a:pt x="1564963" y="830614"/>
                  <a:pt x="1482375" y="830614"/>
                  <a:pt x="1393212" y="816937"/>
                </a:cubicBezTo>
                <a:cubicBezTo>
                  <a:pt x="1304048" y="803260"/>
                  <a:pt x="1297209" y="755127"/>
                  <a:pt x="1173591" y="789583"/>
                </a:cubicBezTo>
                <a:cubicBezTo>
                  <a:pt x="1049972" y="823775"/>
                  <a:pt x="1002102" y="830877"/>
                  <a:pt x="912939" y="837715"/>
                </a:cubicBezTo>
                <a:cubicBezTo>
                  <a:pt x="823775" y="844554"/>
                  <a:pt x="816937" y="817200"/>
                  <a:pt x="727773" y="844554"/>
                </a:cubicBezTo>
                <a:cubicBezTo>
                  <a:pt x="638610" y="871908"/>
                  <a:pt x="624933" y="865069"/>
                  <a:pt x="542608" y="871908"/>
                </a:cubicBezTo>
                <a:cubicBezTo>
                  <a:pt x="460283" y="878746"/>
                  <a:pt x="405312" y="878746"/>
                  <a:pt x="329826" y="871908"/>
                </a:cubicBezTo>
                <a:cubicBezTo>
                  <a:pt x="279326" y="867436"/>
                  <a:pt x="262493" y="882691"/>
                  <a:pt x="230404" y="885585"/>
                </a:cubicBezTo>
                <a:cubicBezTo>
                  <a:pt x="209626" y="887426"/>
                  <a:pt x="193582" y="884796"/>
                  <a:pt x="165176" y="876905"/>
                </a:cubicBezTo>
                <a:cubicBezTo>
                  <a:pt x="96002" y="857179"/>
                  <a:pt x="28406" y="833507"/>
                  <a:pt x="0" y="823249"/>
                </a:cubicBezTo>
                <a:close/>
              </a:path>
            </a:pathLst>
          </a:custGeom>
          <a:solidFill>
            <a:srgbClr val="EAA149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4FA93A3-9812-0FC3-244C-5490E086B0A8}"/>
              </a:ext>
            </a:extLst>
          </p:cNvPr>
          <p:cNvSpPr/>
          <p:nvPr userDrawn="1"/>
        </p:nvSpPr>
        <p:spPr>
          <a:xfrm>
            <a:off x="10240934" y="5877339"/>
            <a:ext cx="3318495" cy="2176000"/>
          </a:xfrm>
          <a:custGeom>
            <a:avLst/>
            <a:gdLst>
              <a:gd name="connsiteX0" fmla="*/ 106945 w 5096101"/>
              <a:gd name="connsiteY0" fmla="*/ 2438467 h 2541370"/>
              <a:gd name="connsiteX1" fmla="*/ 252088 w 5096101"/>
              <a:gd name="connsiteY1" fmla="*/ 2365896 h 2541370"/>
              <a:gd name="connsiteX2" fmla="*/ 2603402 w 5096101"/>
              <a:gd name="connsiteY2" fmla="*/ 2162696 h 2541370"/>
              <a:gd name="connsiteX3" fmla="*/ 3822602 w 5096101"/>
              <a:gd name="connsiteY3" fmla="*/ 2162696 h 2541370"/>
              <a:gd name="connsiteX4" fmla="*/ 4417688 w 5096101"/>
              <a:gd name="connsiteY4" fmla="*/ 1524067 h 2541370"/>
              <a:gd name="connsiteX5" fmla="*/ 5085345 w 5096101"/>
              <a:gd name="connsiteY5" fmla="*/ 827381 h 2541370"/>
              <a:gd name="connsiteX6" fmla="*/ 3851631 w 5096101"/>
              <a:gd name="connsiteY6" fmla="*/ 67 h 2541370"/>
              <a:gd name="connsiteX7" fmla="*/ 614945 w 5096101"/>
              <a:gd name="connsiteY7" fmla="*/ 870924 h 2541370"/>
              <a:gd name="connsiteX8" fmla="*/ 106945 w 5096101"/>
              <a:gd name="connsiteY8" fmla="*/ 2438467 h 2541370"/>
              <a:gd name="connsiteX0" fmla="*/ 551871 w 5033027"/>
              <a:gd name="connsiteY0" fmla="*/ 870924 h 2431018"/>
              <a:gd name="connsiteX1" fmla="*/ 189014 w 5033027"/>
              <a:gd name="connsiteY1" fmla="*/ 2365896 h 2431018"/>
              <a:gd name="connsiteX2" fmla="*/ 2540328 w 5033027"/>
              <a:gd name="connsiteY2" fmla="*/ 2162696 h 2431018"/>
              <a:gd name="connsiteX3" fmla="*/ 3759528 w 5033027"/>
              <a:gd name="connsiteY3" fmla="*/ 2162696 h 2431018"/>
              <a:gd name="connsiteX4" fmla="*/ 4354614 w 5033027"/>
              <a:gd name="connsiteY4" fmla="*/ 1524067 h 2431018"/>
              <a:gd name="connsiteX5" fmla="*/ 5022271 w 5033027"/>
              <a:gd name="connsiteY5" fmla="*/ 827381 h 2431018"/>
              <a:gd name="connsiteX6" fmla="*/ 3788557 w 5033027"/>
              <a:gd name="connsiteY6" fmla="*/ 67 h 2431018"/>
              <a:gd name="connsiteX7" fmla="*/ 551871 w 5033027"/>
              <a:gd name="connsiteY7" fmla="*/ 870924 h 2431018"/>
              <a:gd name="connsiteX0" fmla="*/ 17913 w 4499069"/>
              <a:gd name="connsiteY0" fmla="*/ 870924 h 2286622"/>
              <a:gd name="connsiteX1" fmla="*/ 2006370 w 4499069"/>
              <a:gd name="connsiteY1" fmla="*/ 2162696 h 2286622"/>
              <a:gd name="connsiteX2" fmla="*/ 3225570 w 4499069"/>
              <a:gd name="connsiteY2" fmla="*/ 2162696 h 2286622"/>
              <a:gd name="connsiteX3" fmla="*/ 3820656 w 4499069"/>
              <a:gd name="connsiteY3" fmla="*/ 1524067 h 2286622"/>
              <a:gd name="connsiteX4" fmla="*/ 4488313 w 4499069"/>
              <a:gd name="connsiteY4" fmla="*/ 827381 h 2286622"/>
              <a:gd name="connsiteX5" fmla="*/ 3254599 w 4499069"/>
              <a:gd name="connsiteY5" fmla="*/ 67 h 2286622"/>
              <a:gd name="connsiteX6" fmla="*/ 17913 w 4499069"/>
              <a:gd name="connsiteY6" fmla="*/ 870924 h 2286622"/>
              <a:gd name="connsiteX0" fmla="*/ 17913 w 4488348"/>
              <a:gd name="connsiteY0" fmla="*/ 870939 h 2326914"/>
              <a:gd name="connsiteX1" fmla="*/ 2006370 w 4488348"/>
              <a:gd name="connsiteY1" fmla="*/ 2162711 h 2326914"/>
              <a:gd name="connsiteX2" fmla="*/ 3225570 w 4488348"/>
              <a:gd name="connsiteY2" fmla="*/ 2162711 h 2326914"/>
              <a:gd name="connsiteX3" fmla="*/ 4488313 w 4488348"/>
              <a:gd name="connsiteY3" fmla="*/ 827396 h 2326914"/>
              <a:gd name="connsiteX4" fmla="*/ 3254599 w 4488348"/>
              <a:gd name="connsiteY4" fmla="*/ 82 h 2326914"/>
              <a:gd name="connsiteX5" fmla="*/ 17913 w 4488348"/>
              <a:gd name="connsiteY5" fmla="*/ 870939 h 2326914"/>
              <a:gd name="connsiteX0" fmla="*/ 17913 w 3535454"/>
              <a:gd name="connsiteY0" fmla="*/ 870857 h 2381857"/>
              <a:gd name="connsiteX1" fmla="*/ 2006370 w 3535454"/>
              <a:gd name="connsiteY1" fmla="*/ 2162629 h 2381857"/>
              <a:gd name="connsiteX2" fmla="*/ 3225570 w 3535454"/>
              <a:gd name="connsiteY2" fmla="*/ 2162629 h 2381857"/>
              <a:gd name="connsiteX3" fmla="*/ 3254599 w 3535454"/>
              <a:gd name="connsiteY3" fmla="*/ 0 h 2381857"/>
              <a:gd name="connsiteX4" fmla="*/ 17913 w 3535454"/>
              <a:gd name="connsiteY4" fmla="*/ 870857 h 2381857"/>
              <a:gd name="connsiteX0" fmla="*/ 17959 w 3318495"/>
              <a:gd name="connsiteY0" fmla="*/ 870857 h 2176000"/>
              <a:gd name="connsiteX1" fmla="*/ 2006416 w 3318495"/>
              <a:gd name="connsiteY1" fmla="*/ 2162629 h 2176000"/>
              <a:gd name="connsiteX2" fmla="*/ 3254645 w 3318495"/>
              <a:gd name="connsiteY2" fmla="*/ 0 h 2176000"/>
              <a:gd name="connsiteX3" fmla="*/ 17959 w 3318495"/>
              <a:gd name="connsiteY3" fmla="*/ 870857 h 21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8495" h="2176000">
                <a:moveTo>
                  <a:pt x="17959" y="870857"/>
                </a:moveTo>
                <a:cubicBezTo>
                  <a:pt x="-190079" y="1231295"/>
                  <a:pt x="1466968" y="2307772"/>
                  <a:pt x="2006416" y="2162629"/>
                </a:cubicBezTo>
                <a:cubicBezTo>
                  <a:pt x="2545864" y="2017486"/>
                  <a:pt x="3586055" y="215295"/>
                  <a:pt x="3254645" y="0"/>
                </a:cubicBezTo>
                <a:cubicBezTo>
                  <a:pt x="2509578" y="7257"/>
                  <a:pt x="617883" y="476552"/>
                  <a:pt x="17959" y="870857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 descr="Cartoon of a group of people&#10;&#10;Description automatically generated">
            <a:extLst>
              <a:ext uri="{FF2B5EF4-FFF2-40B4-BE49-F238E27FC236}">
                <a16:creationId xmlns:a16="http://schemas.microsoft.com/office/drawing/2014/main" id="{8C857289-86E7-2B14-84B8-B782FA485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72" y="2336180"/>
            <a:ext cx="8261141" cy="46468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312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52E15C-30E4-CA85-AC6F-BE600614C3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06/06/24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11937-8368-403A-28CA-3C3356BAA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2ABFA-9118-B426-CD03-BC05C4F8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7045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F539-3306-0B13-C8F0-9753311AD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E51B9-C6EF-8730-28F4-FAA60231D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999F6F-2DA1-1696-E4C2-3F11E5826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630EE-68D5-603B-48A7-132243B56C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F8610A-D83B-48D8-B53D-832833EDC160}" type="datetimeFigureOut">
              <a:rPr lang="en-IN" smtClean="0"/>
              <a:t>06/06/24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56E74-72A7-9134-950F-234F56FD9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98484-1AF0-F0FE-AD2B-B98E42D1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184FDD-EEBE-4D17-9D56-A30281B6362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113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2BEE3090-8AE1-0FAB-A469-8C946A88541F}"/>
              </a:ext>
            </a:extLst>
          </p:cNvPr>
          <p:cNvSpPr/>
          <p:nvPr userDrawn="1"/>
        </p:nvSpPr>
        <p:spPr>
          <a:xfrm>
            <a:off x="6912049" y="1196752"/>
            <a:ext cx="4680520" cy="4392488"/>
          </a:xfrm>
          <a:prstGeom prst="round2SameRect">
            <a:avLst/>
          </a:prstGeom>
          <a:solidFill>
            <a:srgbClr val="F8F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D1F266D-4104-D4B0-8030-71EB9E72A6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12049" y="1628800"/>
            <a:ext cx="4680520" cy="3960440"/>
          </a:xfrm>
          <a:custGeom>
            <a:avLst/>
            <a:gdLst>
              <a:gd name="connsiteX0" fmla="*/ 0 w 4680520"/>
              <a:gd name="connsiteY0" fmla="*/ 0 h 3960440"/>
              <a:gd name="connsiteX1" fmla="*/ 4680520 w 4680520"/>
              <a:gd name="connsiteY1" fmla="*/ 0 h 3960440"/>
              <a:gd name="connsiteX2" fmla="*/ 4680520 w 4680520"/>
              <a:gd name="connsiteY2" fmla="*/ 3960440 h 3960440"/>
              <a:gd name="connsiteX3" fmla="*/ 0 w 4680520"/>
              <a:gd name="connsiteY3" fmla="*/ 396044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0520" h="3960440">
                <a:moveTo>
                  <a:pt x="0" y="0"/>
                </a:moveTo>
                <a:lnTo>
                  <a:pt x="4680520" y="0"/>
                </a:lnTo>
                <a:lnTo>
                  <a:pt x="4680520" y="3960440"/>
                </a:lnTo>
                <a:lnTo>
                  <a:pt x="0" y="39604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28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D0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C2AD20-7176-AFE6-1674-C5C8D844D5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B5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 descr="A black background with yellow dots&#10;&#10;Description automatically generated">
            <a:extLst>
              <a:ext uri="{FF2B5EF4-FFF2-40B4-BE49-F238E27FC236}">
                <a16:creationId xmlns:a16="http://schemas.microsoft.com/office/drawing/2014/main" id="{BD56D300-7D28-74E6-4F92-1843402EF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7000"/>
                    </a14:imgEffect>
                    <a14:imgEffect>
                      <a14:saturation sat="107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8" t="5310" b="76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6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eloper.android.com/training/data-storage/roo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.tmdb.org/t/p/w500" TargetMode="External"/><Relationship Id="rId2" Type="http://schemas.openxmlformats.org/officeDocument/2006/relationships/hyperlink" Target="https://developer.themoviedb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PabloGrelaM/SuperHeroArch/tree/initial_comm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uare/retrofi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ickandmortyapi.com/documentat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AD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Cartoon characters in the air&#10;&#10;Description automatically generated">
            <a:extLst>
              <a:ext uri="{FF2B5EF4-FFF2-40B4-BE49-F238E27FC236}">
                <a16:creationId xmlns:a16="http://schemas.microsoft.com/office/drawing/2014/main" id="{30053C37-6182-7870-C198-CEF59CFCB0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C44102-2F04-8EA4-1D90-F79813FDC2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28" name="Picture 4" descr="Watch Rick and Morty | Netflix">
            <a:extLst>
              <a:ext uri="{FF2B5EF4-FFF2-40B4-BE49-F238E27FC236}">
                <a16:creationId xmlns:a16="http://schemas.microsoft.com/office/drawing/2014/main" id="{6A4A9440-61BD-C704-0BF1-9E4D8F856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9"/>
          <a:stretch/>
        </p:blipFill>
        <p:spPr bwMode="auto">
          <a:xfrm>
            <a:off x="1593640" y="1947545"/>
            <a:ext cx="9004721" cy="296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13AB5D-FBF0-C86B-1BB7-E7A469F5F9F3}"/>
              </a:ext>
            </a:extLst>
          </p:cNvPr>
          <p:cNvSpPr txBox="1"/>
          <p:nvPr/>
        </p:nvSpPr>
        <p:spPr>
          <a:xfrm>
            <a:off x="2455782" y="4653136"/>
            <a:ext cx="728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Luckiest Guy" panose="02000506000000020004" pitchFamily="2" charset="0"/>
              </a:rPr>
              <a:t>The android project</a:t>
            </a:r>
          </a:p>
        </p:txBody>
      </p:sp>
    </p:spTree>
    <p:extLst>
      <p:ext uri="{BB962C8B-B14F-4D97-AF65-F5344CB8AC3E}">
        <p14:creationId xmlns:p14="http://schemas.microsoft.com/office/powerpoint/2010/main" val="321111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413B0-3C61-C61E-1305-A6CD08EF8358}"/>
              </a:ext>
            </a:extLst>
          </p:cNvPr>
          <p:cNvSpPr txBox="1"/>
          <p:nvPr/>
        </p:nvSpPr>
        <p:spPr>
          <a:xfrm>
            <a:off x="911424" y="2352997"/>
            <a:ext cx="73024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Seems that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MainActivity</a:t>
            </a:r>
            <a:r>
              <a:rPr lang="en-IN" sz="1800" b="0" dirty="0">
                <a:latin typeface="Fira Sans Condensed Medium" panose="020B0603050000020004" pitchFamily="34" charset="0"/>
              </a:rPr>
              <a:t> starts to have too many lines, let’s start with architectural stuff.</a:t>
            </a:r>
            <a:br>
              <a:rPr lang="en-IN" sz="1800" b="0" dirty="0">
                <a:latin typeface="Fira Sans Condensed Medium" panose="020B0603050000020004" pitchFamily="34" charset="0"/>
              </a:rPr>
            </a:br>
            <a:br>
              <a:rPr lang="en-IN" sz="1800" b="0" dirty="0">
                <a:latin typeface="Fira Sans Condensed Medium" panose="020B0603050000020004" pitchFamily="34" charset="0"/>
              </a:rPr>
            </a:br>
            <a:r>
              <a:rPr lang="en-IN" sz="1800" b="0" dirty="0">
                <a:latin typeface="Fira Sans Condensed Medium" panose="020B0603050000020004" pitchFamily="34" charset="0"/>
              </a:rPr>
              <a:t>First, you need to create a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MainViewModel</a:t>
            </a:r>
            <a:r>
              <a:rPr lang="en-IN" sz="1800" b="0" dirty="0">
                <a:latin typeface="Fira Sans Condensed Medium" panose="020B0603050000020004" pitchFamily="34" charset="0"/>
              </a:rPr>
              <a:t>. This class will contain all the logic needed to make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MainActivity</a:t>
            </a:r>
            <a:r>
              <a:rPr lang="en-IN" sz="1800" b="0" dirty="0">
                <a:latin typeface="Fira Sans Condensed Medium" panose="020B0603050000020004" pitchFamily="34" charset="0"/>
              </a:rPr>
              <a:t> work.</a:t>
            </a:r>
            <a:br>
              <a:rPr lang="en-IN" sz="1800" b="0" dirty="0">
                <a:latin typeface="Fira Sans Condensed Medium" panose="020B0603050000020004" pitchFamily="34" charset="0"/>
              </a:rPr>
            </a:br>
            <a:br>
              <a:rPr lang="en-IN" sz="1800" b="0" dirty="0">
                <a:latin typeface="Fira Sans Condensed Medium" panose="020B0603050000020004" pitchFamily="34" charset="0"/>
              </a:rPr>
            </a:br>
            <a:r>
              <a:rPr lang="en-IN" sz="1800" b="0" dirty="0">
                <a:latin typeface="Fira Sans Condensed Medium" panose="020B0603050000020004" pitchFamily="34" charset="0"/>
              </a:rPr>
              <a:t>From now on, the activities should be as dumb as possible, avoiding ifs and logic there.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C93D7F-D2B6-7315-F182-23635B47668C}"/>
              </a:ext>
            </a:extLst>
          </p:cNvPr>
          <p:cNvSpPr/>
          <p:nvPr/>
        </p:nvSpPr>
        <p:spPr>
          <a:xfrm rot="9815199">
            <a:off x="8852985" y="1665765"/>
            <a:ext cx="3230066" cy="3792342"/>
          </a:xfrm>
          <a:custGeom>
            <a:avLst/>
            <a:gdLst>
              <a:gd name="connsiteX0" fmla="*/ 470659 w 3230066"/>
              <a:gd name="connsiteY0" fmla="*/ 322591 h 3792342"/>
              <a:gd name="connsiteX1" fmla="*/ 1778759 w 3230066"/>
              <a:gd name="connsiteY1" fmla="*/ 55891 h 3792342"/>
              <a:gd name="connsiteX2" fmla="*/ 2413759 w 3230066"/>
              <a:gd name="connsiteY2" fmla="*/ 1452891 h 3792342"/>
              <a:gd name="connsiteX3" fmla="*/ 3201159 w 3230066"/>
              <a:gd name="connsiteY3" fmla="*/ 1910091 h 3792342"/>
              <a:gd name="connsiteX4" fmla="*/ 2934459 w 3230066"/>
              <a:gd name="connsiteY4" fmla="*/ 2964191 h 3792342"/>
              <a:gd name="connsiteX5" fmla="*/ 1766059 w 3230066"/>
              <a:gd name="connsiteY5" fmla="*/ 3294391 h 3792342"/>
              <a:gd name="connsiteX6" fmla="*/ 584959 w 3230066"/>
              <a:gd name="connsiteY6" fmla="*/ 3776991 h 3792342"/>
              <a:gd name="connsiteX7" fmla="*/ 521459 w 3230066"/>
              <a:gd name="connsiteY7" fmla="*/ 2672091 h 3792342"/>
              <a:gd name="connsiteX8" fmla="*/ 759 w 3230066"/>
              <a:gd name="connsiteY8" fmla="*/ 1414791 h 3792342"/>
              <a:gd name="connsiteX9" fmla="*/ 407159 w 3230066"/>
              <a:gd name="connsiteY9" fmla="*/ 754391 h 3792342"/>
              <a:gd name="connsiteX10" fmla="*/ 470659 w 3230066"/>
              <a:gd name="connsiteY10" fmla="*/ 322591 h 37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0066" h="3792342">
                <a:moveTo>
                  <a:pt x="470659" y="322591"/>
                </a:moveTo>
                <a:cubicBezTo>
                  <a:pt x="699259" y="206174"/>
                  <a:pt x="1454909" y="-132492"/>
                  <a:pt x="1778759" y="55891"/>
                </a:cubicBezTo>
                <a:cubicBezTo>
                  <a:pt x="2102609" y="244274"/>
                  <a:pt x="2176692" y="1143858"/>
                  <a:pt x="2413759" y="1452891"/>
                </a:cubicBezTo>
                <a:cubicBezTo>
                  <a:pt x="2650826" y="1761924"/>
                  <a:pt x="3114376" y="1658208"/>
                  <a:pt x="3201159" y="1910091"/>
                </a:cubicBezTo>
                <a:cubicBezTo>
                  <a:pt x="3287942" y="2161974"/>
                  <a:pt x="3173642" y="2733474"/>
                  <a:pt x="2934459" y="2964191"/>
                </a:cubicBezTo>
                <a:cubicBezTo>
                  <a:pt x="2695276" y="3194908"/>
                  <a:pt x="2157642" y="3158924"/>
                  <a:pt x="1766059" y="3294391"/>
                </a:cubicBezTo>
                <a:cubicBezTo>
                  <a:pt x="1374476" y="3429858"/>
                  <a:pt x="792392" y="3880708"/>
                  <a:pt x="584959" y="3776991"/>
                </a:cubicBezTo>
                <a:cubicBezTo>
                  <a:pt x="377526" y="3673274"/>
                  <a:pt x="618826" y="3065791"/>
                  <a:pt x="521459" y="2672091"/>
                </a:cubicBezTo>
                <a:cubicBezTo>
                  <a:pt x="424092" y="2278391"/>
                  <a:pt x="19809" y="1734408"/>
                  <a:pt x="759" y="1414791"/>
                </a:cubicBezTo>
                <a:cubicBezTo>
                  <a:pt x="-18291" y="1095174"/>
                  <a:pt x="326726" y="932191"/>
                  <a:pt x="407159" y="754391"/>
                </a:cubicBezTo>
                <a:cubicBezTo>
                  <a:pt x="487592" y="576591"/>
                  <a:pt x="242059" y="439008"/>
                  <a:pt x="470659" y="32259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827982" y="1343103"/>
            <a:ext cx="7555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7 – architecture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C7F894D-85DF-147E-4BA4-E0BEB408E63A}"/>
              </a:ext>
            </a:extLst>
          </p:cNvPr>
          <p:cNvSpPr/>
          <p:nvPr/>
        </p:nvSpPr>
        <p:spPr>
          <a:xfrm rot="19743884">
            <a:off x="3568454" y="-1777221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82B9E0-4871-8B97-01D9-9F7A74B87892}"/>
              </a:ext>
            </a:extLst>
          </p:cNvPr>
          <p:cNvSpPr/>
          <p:nvPr/>
        </p:nvSpPr>
        <p:spPr>
          <a:xfrm rot="19478059">
            <a:off x="8124683" y="5452080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rick">
            <a:extLst>
              <a:ext uri="{FF2B5EF4-FFF2-40B4-BE49-F238E27FC236}">
                <a16:creationId xmlns:a16="http://schemas.microsoft.com/office/drawing/2014/main" id="{4ABFB8EB-0DA2-BD47-6C26-264ECD8D9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4302" y="977974"/>
            <a:ext cx="5402474" cy="5402474"/>
          </a:xfrm>
          <a:prstGeom prst="rect">
            <a:avLst/>
          </a:prstGeom>
          <a:scene3d>
            <a:camera prst="orthographicFront">
              <a:rot lat="0" lon="21599989" rev="0"/>
            </a:camera>
            <a:lightRig rig="threePt" dir="t"/>
          </a:scene3d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1B3A524-E768-BAAE-0506-0895C1E73357}"/>
              </a:ext>
            </a:extLst>
          </p:cNvPr>
          <p:cNvSpPr/>
          <p:nvPr/>
        </p:nvSpPr>
        <p:spPr>
          <a:xfrm>
            <a:off x="911424" y="6011584"/>
            <a:ext cx="2232248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3915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BC7DBA5-AB84-0800-3693-711B4B4EA866}"/>
              </a:ext>
            </a:extLst>
          </p:cNvPr>
          <p:cNvSpPr/>
          <p:nvPr/>
        </p:nvSpPr>
        <p:spPr>
          <a:xfrm rot="4937760">
            <a:off x="10534010" y="4448194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535CE-7364-04EB-7A63-A6118CED1223}"/>
              </a:ext>
            </a:extLst>
          </p:cNvPr>
          <p:cNvSpPr txBox="1"/>
          <p:nvPr/>
        </p:nvSpPr>
        <p:spPr>
          <a:xfrm>
            <a:off x="4366269" y="1286123"/>
            <a:ext cx="7546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8 – More details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290B293-16FA-B579-E7CD-C4809B3CF3BD}"/>
              </a:ext>
            </a:extLst>
          </p:cNvPr>
          <p:cNvSpPr/>
          <p:nvPr/>
        </p:nvSpPr>
        <p:spPr>
          <a:xfrm>
            <a:off x="-319031" y="2316774"/>
            <a:ext cx="7546718" cy="3809190"/>
          </a:xfrm>
          <a:custGeom>
            <a:avLst/>
            <a:gdLst>
              <a:gd name="connsiteX0" fmla="*/ 5256630 w 5739711"/>
              <a:gd name="connsiteY0" fmla="*/ 2642716 h 2897107"/>
              <a:gd name="connsiteX1" fmla="*/ 1066467 w 5739711"/>
              <a:gd name="connsiteY1" fmla="*/ 2893925 h 2897107"/>
              <a:gd name="connsiteX2" fmla="*/ 41535 w 5739711"/>
              <a:gd name="connsiteY2" fmla="*/ 2491991 h 2897107"/>
              <a:gd name="connsiteX3" fmla="*/ 312841 w 5739711"/>
              <a:gd name="connsiteY3" fmla="*/ 1647929 h 2897107"/>
              <a:gd name="connsiteX4" fmla="*/ 1347821 w 5739711"/>
              <a:gd name="connsiteY4" fmla="*/ 422030 h 2897107"/>
              <a:gd name="connsiteX5" fmla="*/ 2191882 w 5739711"/>
              <a:gd name="connsiteY5" fmla="*/ 0 h 2897107"/>
              <a:gd name="connsiteX6" fmla="*/ 3628797 w 5739711"/>
              <a:gd name="connsiteY6" fmla="*/ 422030 h 2897107"/>
              <a:gd name="connsiteX7" fmla="*/ 4362326 w 5739711"/>
              <a:gd name="connsiteY7" fmla="*/ 190918 h 2897107"/>
              <a:gd name="connsiteX8" fmla="*/ 5558080 w 5739711"/>
              <a:gd name="connsiteY8" fmla="*/ 733529 h 2897107"/>
              <a:gd name="connsiteX9" fmla="*/ 5678660 w 5739711"/>
              <a:gd name="connsiteY9" fmla="*/ 1999622 h 2897107"/>
              <a:gd name="connsiteX10" fmla="*/ 5256630 w 5739711"/>
              <a:gd name="connsiteY10" fmla="*/ 2642716 h 289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9711" h="2897107">
                <a:moveTo>
                  <a:pt x="5256630" y="2642716"/>
                </a:moveTo>
                <a:cubicBezTo>
                  <a:pt x="4487931" y="2791767"/>
                  <a:pt x="1935649" y="2919046"/>
                  <a:pt x="1066467" y="2893925"/>
                </a:cubicBezTo>
                <a:cubicBezTo>
                  <a:pt x="197285" y="2868804"/>
                  <a:pt x="167139" y="2699657"/>
                  <a:pt x="41535" y="2491991"/>
                </a:cubicBezTo>
                <a:cubicBezTo>
                  <a:pt x="-84069" y="2284325"/>
                  <a:pt x="95127" y="1992922"/>
                  <a:pt x="312841" y="1647929"/>
                </a:cubicBezTo>
                <a:cubicBezTo>
                  <a:pt x="530555" y="1302936"/>
                  <a:pt x="1034648" y="696685"/>
                  <a:pt x="1347821" y="422030"/>
                </a:cubicBezTo>
                <a:cubicBezTo>
                  <a:pt x="1660994" y="147375"/>
                  <a:pt x="1811719" y="0"/>
                  <a:pt x="2191882" y="0"/>
                </a:cubicBezTo>
                <a:cubicBezTo>
                  <a:pt x="2572045" y="0"/>
                  <a:pt x="3267057" y="390210"/>
                  <a:pt x="3628797" y="422030"/>
                </a:cubicBezTo>
                <a:cubicBezTo>
                  <a:pt x="3990537" y="453850"/>
                  <a:pt x="4040779" y="139002"/>
                  <a:pt x="4362326" y="190918"/>
                </a:cubicBezTo>
                <a:cubicBezTo>
                  <a:pt x="4683873" y="242834"/>
                  <a:pt x="5338691" y="432078"/>
                  <a:pt x="5558080" y="733529"/>
                </a:cubicBezTo>
                <a:cubicBezTo>
                  <a:pt x="5777469" y="1034980"/>
                  <a:pt x="5722203" y="1683099"/>
                  <a:pt x="5678660" y="1999622"/>
                </a:cubicBezTo>
                <a:cubicBezTo>
                  <a:pt x="5635117" y="2316145"/>
                  <a:pt x="6025329" y="2493665"/>
                  <a:pt x="5256630" y="2642716"/>
                </a:cubicBezTo>
                <a:close/>
              </a:path>
            </a:pathLst>
          </a:custGeom>
          <a:solidFill>
            <a:srgbClr val="F8F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CAB2B-045F-6FC6-8E35-BC7841CF9A22}"/>
              </a:ext>
            </a:extLst>
          </p:cNvPr>
          <p:cNvSpPr txBox="1"/>
          <p:nvPr/>
        </p:nvSpPr>
        <p:spPr>
          <a:xfrm>
            <a:off x="7215463" y="2209453"/>
            <a:ext cx="45367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Let’s go for something else.</a:t>
            </a:r>
          </a:p>
          <a:p>
            <a:pPr algn="l"/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Now you need to show the date where each character appeared for first time in the show, also the episode.</a:t>
            </a:r>
          </a:p>
          <a:p>
            <a:pPr algn="l"/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For example: in Rick’s detail page, you need to show “S01E01” and “December 2, 2013”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38F6A9A-0E4E-430C-A4AA-B5E285D14AFE}"/>
              </a:ext>
            </a:extLst>
          </p:cNvPr>
          <p:cNvSpPr/>
          <p:nvPr/>
        </p:nvSpPr>
        <p:spPr>
          <a:xfrm rot="17027399">
            <a:off x="-2036066" y="-936051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E8020D0-E0DE-C9E8-8670-8891C1F09562}"/>
              </a:ext>
            </a:extLst>
          </p:cNvPr>
          <p:cNvSpPr/>
          <p:nvPr/>
        </p:nvSpPr>
        <p:spPr>
          <a:xfrm rot="9003260">
            <a:off x="9905996" y="-2489976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 descr="Cartoon of a person with a blue beard&#10;&#10;Description automatically generated">
            <a:extLst>
              <a:ext uri="{FF2B5EF4-FFF2-40B4-BE49-F238E27FC236}">
                <a16:creationId xmlns:a16="http://schemas.microsoft.com/office/drawing/2014/main" id="{C91870AE-D2E1-6E82-C193-B3D9F9F7C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359" y="2590800"/>
            <a:ext cx="23495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5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3621534" y="1294310"/>
            <a:ext cx="801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9 – Threads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AC7085-D06A-EA62-E7B4-78DD210A122E}"/>
              </a:ext>
            </a:extLst>
          </p:cNvPr>
          <p:cNvSpPr/>
          <p:nvPr/>
        </p:nvSpPr>
        <p:spPr>
          <a:xfrm>
            <a:off x="807889" y="2066082"/>
            <a:ext cx="2372170" cy="2478456"/>
          </a:xfrm>
          <a:custGeom>
            <a:avLst/>
            <a:gdLst>
              <a:gd name="connsiteX0" fmla="*/ 299634 w 2372170"/>
              <a:gd name="connsiteY0" fmla="*/ 1440312 h 2478456"/>
              <a:gd name="connsiteX1" fmla="*/ 1239434 w 2372170"/>
              <a:gd name="connsiteY1" fmla="*/ 94112 h 2478456"/>
              <a:gd name="connsiteX2" fmla="*/ 2191934 w 2372170"/>
              <a:gd name="connsiteY2" fmla="*/ 183012 h 2478456"/>
              <a:gd name="connsiteX3" fmla="*/ 2179234 w 2372170"/>
              <a:gd name="connsiteY3" fmla="*/ 741812 h 2478456"/>
              <a:gd name="connsiteX4" fmla="*/ 2306234 w 2372170"/>
              <a:gd name="connsiteY4" fmla="*/ 2011812 h 2478456"/>
              <a:gd name="connsiteX5" fmla="*/ 998134 w 2372170"/>
              <a:gd name="connsiteY5" fmla="*/ 2469012 h 2478456"/>
              <a:gd name="connsiteX6" fmla="*/ 58334 w 2372170"/>
              <a:gd name="connsiteY6" fmla="*/ 2278512 h 2478456"/>
              <a:gd name="connsiteX7" fmla="*/ 121834 w 2372170"/>
              <a:gd name="connsiteY7" fmla="*/ 1783212 h 2478456"/>
              <a:gd name="connsiteX8" fmla="*/ 299634 w 2372170"/>
              <a:gd name="connsiteY8" fmla="*/ 1440312 h 247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2170" h="2478456">
                <a:moveTo>
                  <a:pt x="299634" y="1440312"/>
                </a:moveTo>
                <a:cubicBezTo>
                  <a:pt x="485901" y="1158795"/>
                  <a:pt x="924051" y="303662"/>
                  <a:pt x="1239434" y="94112"/>
                </a:cubicBezTo>
                <a:cubicBezTo>
                  <a:pt x="1554817" y="-115438"/>
                  <a:pt x="2035301" y="75062"/>
                  <a:pt x="2191934" y="183012"/>
                </a:cubicBezTo>
                <a:cubicBezTo>
                  <a:pt x="2348567" y="290962"/>
                  <a:pt x="2160184" y="437012"/>
                  <a:pt x="2179234" y="741812"/>
                </a:cubicBezTo>
                <a:cubicBezTo>
                  <a:pt x="2198284" y="1046612"/>
                  <a:pt x="2503084" y="1723945"/>
                  <a:pt x="2306234" y="2011812"/>
                </a:cubicBezTo>
                <a:cubicBezTo>
                  <a:pt x="2109384" y="2299679"/>
                  <a:pt x="1372784" y="2424562"/>
                  <a:pt x="998134" y="2469012"/>
                </a:cubicBezTo>
                <a:cubicBezTo>
                  <a:pt x="623484" y="2513462"/>
                  <a:pt x="204384" y="2392812"/>
                  <a:pt x="58334" y="2278512"/>
                </a:cubicBezTo>
                <a:cubicBezTo>
                  <a:pt x="-87716" y="2164212"/>
                  <a:pt x="81617" y="1920795"/>
                  <a:pt x="121834" y="1783212"/>
                </a:cubicBezTo>
                <a:cubicBezTo>
                  <a:pt x="162051" y="1645629"/>
                  <a:pt x="113367" y="1721829"/>
                  <a:pt x="299634" y="1440312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98FD7-6E28-CDBC-F88A-C7F71249F7DD}"/>
              </a:ext>
            </a:extLst>
          </p:cNvPr>
          <p:cNvSpPr txBox="1"/>
          <p:nvPr/>
        </p:nvSpPr>
        <p:spPr>
          <a:xfrm>
            <a:off x="3614861" y="2348880"/>
            <a:ext cx="7305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Seems that there are some activities handling the threads… but we said that activities should be dumb. Let’s move that thread handling to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viewmodels</a:t>
            </a:r>
            <a:r>
              <a:rPr lang="en-IN" sz="1800" b="0" dirty="0">
                <a:latin typeface="Fira Sans Condensed Medium" panose="020B0603050000020004" pitchFamily="34" charset="0"/>
              </a:rPr>
              <a:t>.</a:t>
            </a:r>
          </a:p>
          <a:p>
            <a:pPr algn="l"/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Use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withContext</a:t>
            </a:r>
            <a:r>
              <a:rPr lang="en-IN" sz="1800" b="0" dirty="0">
                <a:latin typeface="Fira Sans Condensed Medium" panose="020B0603050000020004" pitchFamily="34" charset="0"/>
              </a:rPr>
              <a:t> to achieve that.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9FF5EA-AE6A-73BC-34FB-824A69322949}"/>
              </a:ext>
            </a:extLst>
          </p:cNvPr>
          <p:cNvSpPr/>
          <p:nvPr/>
        </p:nvSpPr>
        <p:spPr>
          <a:xfrm rot="9856452">
            <a:off x="9398857" y="-834712"/>
            <a:ext cx="2446190" cy="1951294"/>
          </a:xfrm>
          <a:custGeom>
            <a:avLst/>
            <a:gdLst>
              <a:gd name="connsiteX0" fmla="*/ 98531 w 4337777"/>
              <a:gd name="connsiteY0" fmla="*/ 405719 h 2054185"/>
              <a:gd name="connsiteX1" fmla="*/ 219111 w 4337777"/>
              <a:gd name="connsiteY1" fmla="*/ 486106 h 2054185"/>
              <a:gd name="connsiteX2" fmla="*/ 1897186 w 4337777"/>
              <a:gd name="connsiteY2" fmla="*/ 1601473 h 2054185"/>
              <a:gd name="connsiteX3" fmla="*/ 2922118 w 4337777"/>
              <a:gd name="connsiteY3" fmla="*/ 1490941 h 2054185"/>
              <a:gd name="connsiteX4" fmla="*/ 3776228 w 4337777"/>
              <a:gd name="connsiteY4" fmla="*/ 1892875 h 2054185"/>
              <a:gd name="connsiteX5" fmla="*/ 4168113 w 4337777"/>
              <a:gd name="connsiteY5" fmla="*/ 1912971 h 2054185"/>
              <a:gd name="connsiteX6" fmla="*/ 4148017 w 4337777"/>
              <a:gd name="connsiteY6" fmla="*/ 134413 h 2054185"/>
              <a:gd name="connsiteX7" fmla="*/ 1887138 w 4337777"/>
              <a:gd name="connsiteY7" fmla="*/ 154510 h 2054185"/>
              <a:gd name="connsiteX8" fmla="*/ 98531 w 4337777"/>
              <a:gd name="connsiteY8" fmla="*/ 405719 h 2054185"/>
              <a:gd name="connsiteX0" fmla="*/ 1668030 w 4118669"/>
              <a:gd name="connsiteY0" fmla="*/ 158454 h 2058129"/>
              <a:gd name="connsiteX1" fmla="*/ 3 w 4118669"/>
              <a:gd name="connsiteY1" fmla="*/ 490050 h 2058129"/>
              <a:gd name="connsiteX2" fmla="*/ 1678078 w 4118669"/>
              <a:gd name="connsiteY2" fmla="*/ 1605417 h 2058129"/>
              <a:gd name="connsiteX3" fmla="*/ 2703010 w 4118669"/>
              <a:gd name="connsiteY3" fmla="*/ 1494885 h 2058129"/>
              <a:gd name="connsiteX4" fmla="*/ 3557120 w 4118669"/>
              <a:gd name="connsiteY4" fmla="*/ 1896819 h 2058129"/>
              <a:gd name="connsiteX5" fmla="*/ 3949005 w 4118669"/>
              <a:gd name="connsiteY5" fmla="*/ 1916915 h 2058129"/>
              <a:gd name="connsiteX6" fmla="*/ 3928909 w 4118669"/>
              <a:gd name="connsiteY6" fmla="*/ 138357 h 2058129"/>
              <a:gd name="connsiteX7" fmla="*/ 1668030 w 4118669"/>
              <a:gd name="connsiteY7" fmla="*/ 158454 h 2058129"/>
              <a:gd name="connsiteX0" fmla="*/ 208267 w 2658906"/>
              <a:gd name="connsiteY0" fmla="*/ 158454 h 2058129"/>
              <a:gd name="connsiteX1" fmla="*/ 218315 w 2658906"/>
              <a:gd name="connsiteY1" fmla="*/ 1605417 h 2058129"/>
              <a:gd name="connsiteX2" fmla="*/ 1243247 w 2658906"/>
              <a:gd name="connsiteY2" fmla="*/ 1494885 h 2058129"/>
              <a:gd name="connsiteX3" fmla="*/ 2097357 w 2658906"/>
              <a:gd name="connsiteY3" fmla="*/ 1896819 h 2058129"/>
              <a:gd name="connsiteX4" fmla="*/ 2489242 w 2658906"/>
              <a:gd name="connsiteY4" fmla="*/ 1916915 h 2058129"/>
              <a:gd name="connsiteX5" fmla="*/ 2469146 w 2658906"/>
              <a:gd name="connsiteY5" fmla="*/ 138357 h 2058129"/>
              <a:gd name="connsiteX6" fmla="*/ 208267 w 2658906"/>
              <a:gd name="connsiteY6" fmla="*/ 158454 h 2058129"/>
              <a:gd name="connsiteX0" fmla="*/ 208267 w 2572996"/>
              <a:gd name="connsiteY0" fmla="*/ 158454 h 1948957"/>
              <a:gd name="connsiteX1" fmla="*/ 218315 w 2572996"/>
              <a:gd name="connsiteY1" fmla="*/ 1605417 h 1948957"/>
              <a:gd name="connsiteX2" fmla="*/ 1243247 w 2572996"/>
              <a:gd name="connsiteY2" fmla="*/ 1494885 h 1948957"/>
              <a:gd name="connsiteX3" fmla="*/ 2097357 w 2572996"/>
              <a:gd name="connsiteY3" fmla="*/ 1896819 h 1948957"/>
              <a:gd name="connsiteX4" fmla="*/ 2469146 w 2572996"/>
              <a:gd name="connsiteY4" fmla="*/ 138357 h 1948957"/>
              <a:gd name="connsiteX5" fmla="*/ 208267 w 2572996"/>
              <a:gd name="connsiteY5" fmla="*/ 158454 h 1948957"/>
              <a:gd name="connsiteX0" fmla="*/ 208267 w 2488566"/>
              <a:gd name="connsiteY0" fmla="*/ 158454 h 1733158"/>
              <a:gd name="connsiteX1" fmla="*/ 218315 w 2488566"/>
              <a:gd name="connsiteY1" fmla="*/ 1605417 h 1733158"/>
              <a:gd name="connsiteX2" fmla="*/ 1243247 w 2488566"/>
              <a:gd name="connsiteY2" fmla="*/ 1494885 h 1733158"/>
              <a:gd name="connsiteX3" fmla="*/ 2469146 w 2488566"/>
              <a:gd name="connsiteY3" fmla="*/ 138357 h 1733158"/>
              <a:gd name="connsiteX4" fmla="*/ 208267 w 2488566"/>
              <a:gd name="connsiteY4" fmla="*/ 158454 h 1733158"/>
              <a:gd name="connsiteX0" fmla="*/ 220885 w 2463056"/>
              <a:gd name="connsiteY0" fmla="*/ 74230 h 1794139"/>
              <a:gd name="connsiteX1" fmla="*/ 192805 w 2463056"/>
              <a:gd name="connsiteY1" fmla="*/ 1656605 h 1794139"/>
              <a:gd name="connsiteX2" fmla="*/ 1217737 w 2463056"/>
              <a:gd name="connsiteY2" fmla="*/ 1546073 h 1794139"/>
              <a:gd name="connsiteX3" fmla="*/ 2443636 w 2463056"/>
              <a:gd name="connsiteY3" fmla="*/ 189545 h 1794139"/>
              <a:gd name="connsiteX4" fmla="*/ 220885 w 2463056"/>
              <a:gd name="connsiteY4" fmla="*/ 74230 h 1794139"/>
              <a:gd name="connsiteX0" fmla="*/ 204019 w 2446190"/>
              <a:gd name="connsiteY0" fmla="*/ 231385 h 1951294"/>
              <a:gd name="connsiteX1" fmla="*/ 175939 w 2446190"/>
              <a:gd name="connsiteY1" fmla="*/ 1813760 h 1951294"/>
              <a:gd name="connsiteX2" fmla="*/ 1200871 w 2446190"/>
              <a:gd name="connsiteY2" fmla="*/ 1703228 h 1951294"/>
              <a:gd name="connsiteX3" fmla="*/ 2426770 w 2446190"/>
              <a:gd name="connsiteY3" fmla="*/ 346700 h 1951294"/>
              <a:gd name="connsiteX4" fmla="*/ 204019 w 2446190"/>
              <a:gd name="connsiteY4" fmla="*/ 231385 h 195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6190" h="1951294">
                <a:moveTo>
                  <a:pt x="204019" y="231385"/>
                </a:moveTo>
                <a:cubicBezTo>
                  <a:pt x="-130368" y="664834"/>
                  <a:pt x="9797" y="1568453"/>
                  <a:pt x="175939" y="1813760"/>
                </a:cubicBezTo>
                <a:cubicBezTo>
                  <a:pt x="342081" y="2059067"/>
                  <a:pt x="825733" y="1947738"/>
                  <a:pt x="1200871" y="1703228"/>
                </a:cubicBezTo>
                <a:cubicBezTo>
                  <a:pt x="1576009" y="1458718"/>
                  <a:pt x="2599267" y="569438"/>
                  <a:pt x="2426770" y="346700"/>
                </a:cubicBezTo>
                <a:cubicBezTo>
                  <a:pt x="2046608" y="53623"/>
                  <a:pt x="538406" y="-202064"/>
                  <a:pt x="204019" y="231385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16C3E-3BB6-9767-ED29-3A091A7CEAFB}"/>
              </a:ext>
            </a:extLst>
          </p:cNvPr>
          <p:cNvSpPr/>
          <p:nvPr/>
        </p:nvSpPr>
        <p:spPr>
          <a:xfrm>
            <a:off x="8705447" y="5682970"/>
            <a:ext cx="4016360" cy="2109880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191810 w 4016360"/>
              <a:gd name="connsiteY0" fmla="*/ 1937030 h 2109880"/>
              <a:gd name="connsiteX1" fmla="*/ 670782 w 4016360"/>
              <a:gd name="connsiteY1" fmla="*/ 354973 h 2109880"/>
              <a:gd name="connsiteX2" fmla="*/ 2543124 w 4016360"/>
              <a:gd name="connsiteY2" fmla="*/ 442059 h 2109880"/>
              <a:gd name="connsiteX3" fmla="*/ 3776839 w 4016360"/>
              <a:gd name="connsiteY3" fmla="*/ 64687 h 2109880"/>
              <a:gd name="connsiteX4" fmla="*/ 3660724 w 4016360"/>
              <a:gd name="connsiteY4" fmla="*/ 1980573 h 2109880"/>
              <a:gd name="connsiteX5" fmla="*/ 191810 w 4016360"/>
              <a:gd name="connsiteY5" fmla="*/ 1937030 h 2109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6360" h="2109880">
                <a:moveTo>
                  <a:pt x="191810" y="1937030"/>
                </a:moveTo>
                <a:cubicBezTo>
                  <a:pt x="-306514" y="1666097"/>
                  <a:pt x="278896" y="604135"/>
                  <a:pt x="670782" y="354973"/>
                </a:cubicBezTo>
                <a:cubicBezTo>
                  <a:pt x="1062668" y="105811"/>
                  <a:pt x="2025448" y="490440"/>
                  <a:pt x="2543124" y="442059"/>
                </a:cubicBezTo>
                <a:cubicBezTo>
                  <a:pt x="3060800" y="393678"/>
                  <a:pt x="3590572" y="-191732"/>
                  <a:pt x="3776839" y="64687"/>
                </a:cubicBezTo>
                <a:cubicBezTo>
                  <a:pt x="3963106" y="321106"/>
                  <a:pt x="4258229" y="1668516"/>
                  <a:pt x="3660724" y="1980573"/>
                </a:cubicBezTo>
                <a:cubicBezTo>
                  <a:pt x="2879372" y="2295049"/>
                  <a:pt x="191810" y="1937030"/>
                  <a:pt x="191810" y="1937030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228CCF-3400-6EC6-15EF-764685224790}"/>
              </a:ext>
            </a:extLst>
          </p:cNvPr>
          <p:cNvSpPr/>
          <p:nvPr/>
        </p:nvSpPr>
        <p:spPr>
          <a:xfrm>
            <a:off x="1199456" y="5949280"/>
            <a:ext cx="1584176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 descr="A cartoon of a dog wearing a helmet&#10;&#10;Description automatically generated">
            <a:extLst>
              <a:ext uri="{FF2B5EF4-FFF2-40B4-BE49-F238E27FC236}">
                <a16:creationId xmlns:a16="http://schemas.microsoft.com/office/drawing/2014/main" id="{2F1BC3D6-28CE-0BC2-B2CC-E7F88FD48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3382859"/>
            <a:ext cx="3994721" cy="29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66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BC7DBA5-AB84-0800-3693-711B4B4EA866}"/>
              </a:ext>
            </a:extLst>
          </p:cNvPr>
          <p:cNvSpPr/>
          <p:nvPr/>
        </p:nvSpPr>
        <p:spPr>
          <a:xfrm rot="4937760">
            <a:off x="10534010" y="4448194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535CE-7364-04EB-7A63-A6118CED1223}"/>
              </a:ext>
            </a:extLst>
          </p:cNvPr>
          <p:cNvSpPr txBox="1"/>
          <p:nvPr/>
        </p:nvSpPr>
        <p:spPr>
          <a:xfrm>
            <a:off x="606742" y="1214711"/>
            <a:ext cx="7124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10 – Repository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290B293-16FA-B579-E7CD-C4809B3CF3BD}"/>
              </a:ext>
            </a:extLst>
          </p:cNvPr>
          <p:cNvSpPr/>
          <p:nvPr/>
        </p:nvSpPr>
        <p:spPr>
          <a:xfrm>
            <a:off x="6384032" y="1662903"/>
            <a:ext cx="7546718" cy="3809190"/>
          </a:xfrm>
          <a:custGeom>
            <a:avLst/>
            <a:gdLst>
              <a:gd name="connsiteX0" fmla="*/ 5256630 w 5739711"/>
              <a:gd name="connsiteY0" fmla="*/ 2642716 h 2897107"/>
              <a:gd name="connsiteX1" fmla="*/ 1066467 w 5739711"/>
              <a:gd name="connsiteY1" fmla="*/ 2893925 h 2897107"/>
              <a:gd name="connsiteX2" fmla="*/ 41535 w 5739711"/>
              <a:gd name="connsiteY2" fmla="*/ 2491991 h 2897107"/>
              <a:gd name="connsiteX3" fmla="*/ 312841 w 5739711"/>
              <a:gd name="connsiteY3" fmla="*/ 1647929 h 2897107"/>
              <a:gd name="connsiteX4" fmla="*/ 1347821 w 5739711"/>
              <a:gd name="connsiteY4" fmla="*/ 422030 h 2897107"/>
              <a:gd name="connsiteX5" fmla="*/ 2191882 w 5739711"/>
              <a:gd name="connsiteY5" fmla="*/ 0 h 2897107"/>
              <a:gd name="connsiteX6" fmla="*/ 3628797 w 5739711"/>
              <a:gd name="connsiteY6" fmla="*/ 422030 h 2897107"/>
              <a:gd name="connsiteX7" fmla="*/ 4362326 w 5739711"/>
              <a:gd name="connsiteY7" fmla="*/ 190918 h 2897107"/>
              <a:gd name="connsiteX8" fmla="*/ 5558080 w 5739711"/>
              <a:gd name="connsiteY8" fmla="*/ 733529 h 2897107"/>
              <a:gd name="connsiteX9" fmla="*/ 5678660 w 5739711"/>
              <a:gd name="connsiteY9" fmla="*/ 1999622 h 2897107"/>
              <a:gd name="connsiteX10" fmla="*/ 5256630 w 5739711"/>
              <a:gd name="connsiteY10" fmla="*/ 2642716 h 289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9711" h="2897107">
                <a:moveTo>
                  <a:pt x="5256630" y="2642716"/>
                </a:moveTo>
                <a:cubicBezTo>
                  <a:pt x="4487931" y="2791767"/>
                  <a:pt x="1935649" y="2919046"/>
                  <a:pt x="1066467" y="2893925"/>
                </a:cubicBezTo>
                <a:cubicBezTo>
                  <a:pt x="197285" y="2868804"/>
                  <a:pt x="167139" y="2699657"/>
                  <a:pt x="41535" y="2491991"/>
                </a:cubicBezTo>
                <a:cubicBezTo>
                  <a:pt x="-84069" y="2284325"/>
                  <a:pt x="95127" y="1992922"/>
                  <a:pt x="312841" y="1647929"/>
                </a:cubicBezTo>
                <a:cubicBezTo>
                  <a:pt x="530555" y="1302936"/>
                  <a:pt x="1034648" y="696685"/>
                  <a:pt x="1347821" y="422030"/>
                </a:cubicBezTo>
                <a:cubicBezTo>
                  <a:pt x="1660994" y="147375"/>
                  <a:pt x="1811719" y="0"/>
                  <a:pt x="2191882" y="0"/>
                </a:cubicBezTo>
                <a:cubicBezTo>
                  <a:pt x="2572045" y="0"/>
                  <a:pt x="3267057" y="390210"/>
                  <a:pt x="3628797" y="422030"/>
                </a:cubicBezTo>
                <a:cubicBezTo>
                  <a:pt x="3990537" y="453850"/>
                  <a:pt x="4040779" y="139002"/>
                  <a:pt x="4362326" y="190918"/>
                </a:cubicBezTo>
                <a:cubicBezTo>
                  <a:pt x="4683873" y="242834"/>
                  <a:pt x="5338691" y="432078"/>
                  <a:pt x="5558080" y="733529"/>
                </a:cubicBezTo>
                <a:cubicBezTo>
                  <a:pt x="5777469" y="1034980"/>
                  <a:pt x="5722203" y="1683099"/>
                  <a:pt x="5678660" y="1999622"/>
                </a:cubicBezTo>
                <a:cubicBezTo>
                  <a:pt x="5635117" y="2316145"/>
                  <a:pt x="6025329" y="2493665"/>
                  <a:pt x="5256630" y="2642716"/>
                </a:cubicBezTo>
                <a:close/>
              </a:path>
            </a:pathLst>
          </a:custGeom>
          <a:solidFill>
            <a:srgbClr val="F8F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CAB2B-045F-6FC6-8E35-BC7841CF9A22}"/>
              </a:ext>
            </a:extLst>
          </p:cNvPr>
          <p:cNvSpPr txBox="1"/>
          <p:nvPr/>
        </p:nvSpPr>
        <p:spPr>
          <a:xfrm>
            <a:off x="593920" y="2413336"/>
            <a:ext cx="45367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Now we are duplicating the API things, it’s moment to create a new architectural layer.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We call it repository, will be on charge of obtaining the data.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Create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RickAndMortyRepository</a:t>
            </a:r>
            <a:r>
              <a:rPr lang="en-IN" sz="1800" b="0" dirty="0">
                <a:latin typeface="Fira Sans Condensed Medium" panose="020B0603050000020004" pitchFamily="34" charset="0"/>
              </a:rPr>
              <a:t> and manage from them the calls to the backend.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38F6A9A-0E4E-430C-A4AA-B5E285D14AFE}"/>
              </a:ext>
            </a:extLst>
          </p:cNvPr>
          <p:cNvSpPr/>
          <p:nvPr/>
        </p:nvSpPr>
        <p:spPr>
          <a:xfrm rot="17027399">
            <a:off x="-2036066" y="-936051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E8020D0-E0DE-C9E8-8670-8891C1F09562}"/>
              </a:ext>
            </a:extLst>
          </p:cNvPr>
          <p:cNvSpPr/>
          <p:nvPr/>
        </p:nvSpPr>
        <p:spPr>
          <a:xfrm rot="9003260">
            <a:off x="9905996" y="-2489976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 descr="Cartoon of a cartoon character&#10;&#10;Description automatically generated">
            <a:extLst>
              <a:ext uri="{FF2B5EF4-FFF2-40B4-BE49-F238E27FC236}">
                <a16:creationId xmlns:a16="http://schemas.microsoft.com/office/drawing/2014/main" id="{3B3E2D33-8399-16DC-FB97-04108CE91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33831" y="194189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2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413B0-3C61-C61E-1305-A6CD08EF8358}"/>
              </a:ext>
            </a:extLst>
          </p:cNvPr>
          <p:cNvSpPr txBox="1"/>
          <p:nvPr/>
        </p:nvSpPr>
        <p:spPr>
          <a:xfrm>
            <a:off x="911424" y="2352997"/>
            <a:ext cx="73024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Now that we have everything ordered, let’s allow the user to use the app offline. 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To achieve this, store the characters in the database using </a:t>
            </a:r>
            <a:r>
              <a:rPr lang="en-IN" sz="1800" b="0" dirty="0">
                <a:latin typeface="Fira Sans Condensed Medium" panose="020B0603050000020004" pitchFamily="34" charset="0"/>
                <a:hlinkClick r:id="rId2"/>
              </a:rPr>
              <a:t>Room</a:t>
            </a:r>
            <a:r>
              <a:rPr lang="en-IN" sz="1800" b="0" dirty="0">
                <a:latin typeface="Fira Sans Condensed Medium" panose="020B0603050000020004" pitchFamily="34" charset="0"/>
              </a:rPr>
              <a:t>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Don’t forget to handle the no internet scenario on the details!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endParaRPr lang="en-IN" sz="1800" b="0" dirty="0">
              <a:latin typeface="Fira Sans Condensed Medium" panose="020B06030500000200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C93D7F-D2B6-7315-F182-23635B47668C}"/>
              </a:ext>
            </a:extLst>
          </p:cNvPr>
          <p:cNvSpPr/>
          <p:nvPr/>
        </p:nvSpPr>
        <p:spPr>
          <a:xfrm rot="9815199">
            <a:off x="8852985" y="1665765"/>
            <a:ext cx="3230066" cy="3792342"/>
          </a:xfrm>
          <a:custGeom>
            <a:avLst/>
            <a:gdLst>
              <a:gd name="connsiteX0" fmla="*/ 470659 w 3230066"/>
              <a:gd name="connsiteY0" fmla="*/ 322591 h 3792342"/>
              <a:gd name="connsiteX1" fmla="*/ 1778759 w 3230066"/>
              <a:gd name="connsiteY1" fmla="*/ 55891 h 3792342"/>
              <a:gd name="connsiteX2" fmla="*/ 2413759 w 3230066"/>
              <a:gd name="connsiteY2" fmla="*/ 1452891 h 3792342"/>
              <a:gd name="connsiteX3" fmla="*/ 3201159 w 3230066"/>
              <a:gd name="connsiteY3" fmla="*/ 1910091 h 3792342"/>
              <a:gd name="connsiteX4" fmla="*/ 2934459 w 3230066"/>
              <a:gd name="connsiteY4" fmla="*/ 2964191 h 3792342"/>
              <a:gd name="connsiteX5" fmla="*/ 1766059 w 3230066"/>
              <a:gd name="connsiteY5" fmla="*/ 3294391 h 3792342"/>
              <a:gd name="connsiteX6" fmla="*/ 584959 w 3230066"/>
              <a:gd name="connsiteY6" fmla="*/ 3776991 h 3792342"/>
              <a:gd name="connsiteX7" fmla="*/ 521459 w 3230066"/>
              <a:gd name="connsiteY7" fmla="*/ 2672091 h 3792342"/>
              <a:gd name="connsiteX8" fmla="*/ 759 w 3230066"/>
              <a:gd name="connsiteY8" fmla="*/ 1414791 h 3792342"/>
              <a:gd name="connsiteX9" fmla="*/ 407159 w 3230066"/>
              <a:gd name="connsiteY9" fmla="*/ 754391 h 3792342"/>
              <a:gd name="connsiteX10" fmla="*/ 470659 w 3230066"/>
              <a:gd name="connsiteY10" fmla="*/ 322591 h 37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0066" h="3792342">
                <a:moveTo>
                  <a:pt x="470659" y="322591"/>
                </a:moveTo>
                <a:cubicBezTo>
                  <a:pt x="699259" y="206174"/>
                  <a:pt x="1454909" y="-132492"/>
                  <a:pt x="1778759" y="55891"/>
                </a:cubicBezTo>
                <a:cubicBezTo>
                  <a:pt x="2102609" y="244274"/>
                  <a:pt x="2176692" y="1143858"/>
                  <a:pt x="2413759" y="1452891"/>
                </a:cubicBezTo>
                <a:cubicBezTo>
                  <a:pt x="2650826" y="1761924"/>
                  <a:pt x="3114376" y="1658208"/>
                  <a:pt x="3201159" y="1910091"/>
                </a:cubicBezTo>
                <a:cubicBezTo>
                  <a:pt x="3287942" y="2161974"/>
                  <a:pt x="3173642" y="2733474"/>
                  <a:pt x="2934459" y="2964191"/>
                </a:cubicBezTo>
                <a:cubicBezTo>
                  <a:pt x="2695276" y="3194908"/>
                  <a:pt x="2157642" y="3158924"/>
                  <a:pt x="1766059" y="3294391"/>
                </a:cubicBezTo>
                <a:cubicBezTo>
                  <a:pt x="1374476" y="3429858"/>
                  <a:pt x="792392" y="3880708"/>
                  <a:pt x="584959" y="3776991"/>
                </a:cubicBezTo>
                <a:cubicBezTo>
                  <a:pt x="377526" y="3673274"/>
                  <a:pt x="618826" y="3065791"/>
                  <a:pt x="521459" y="2672091"/>
                </a:cubicBezTo>
                <a:cubicBezTo>
                  <a:pt x="424092" y="2278391"/>
                  <a:pt x="19809" y="1734408"/>
                  <a:pt x="759" y="1414791"/>
                </a:cubicBezTo>
                <a:cubicBezTo>
                  <a:pt x="-18291" y="1095174"/>
                  <a:pt x="326726" y="932191"/>
                  <a:pt x="407159" y="754391"/>
                </a:cubicBezTo>
                <a:cubicBezTo>
                  <a:pt x="487592" y="576591"/>
                  <a:pt x="242059" y="439008"/>
                  <a:pt x="470659" y="32259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827982" y="1343103"/>
            <a:ext cx="7555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11 – database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C7F894D-85DF-147E-4BA4-E0BEB408E63A}"/>
              </a:ext>
            </a:extLst>
          </p:cNvPr>
          <p:cNvSpPr/>
          <p:nvPr/>
        </p:nvSpPr>
        <p:spPr>
          <a:xfrm rot="19743884">
            <a:off x="3568454" y="-1777221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82B9E0-4871-8B97-01D9-9F7A74B87892}"/>
              </a:ext>
            </a:extLst>
          </p:cNvPr>
          <p:cNvSpPr/>
          <p:nvPr/>
        </p:nvSpPr>
        <p:spPr>
          <a:xfrm rot="19478059">
            <a:off x="8124683" y="5452080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rick">
            <a:extLst>
              <a:ext uri="{FF2B5EF4-FFF2-40B4-BE49-F238E27FC236}">
                <a16:creationId xmlns:a16="http://schemas.microsoft.com/office/drawing/2014/main" id="{4ABFB8EB-0DA2-BD47-6C26-264ECD8D9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110029" y="977974"/>
            <a:ext cx="3471019" cy="5402474"/>
          </a:xfrm>
          <a:prstGeom prst="rect">
            <a:avLst/>
          </a:prstGeom>
          <a:scene3d>
            <a:camera prst="orthographicFront">
              <a:rot lat="0" lon="21599989" rev="0"/>
            </a:camera>
            <a:lightRig rig="threePt" dir="t"/>
          </a:scene3d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1B3A524-E768-BAAE-0506-0895C1E73357}"/>
              </a:ext>
            </a:extLst>
          </p:cNvPr>
          <p:cNvSpPr/>
          <p:nvPr/>
        </p:nvSpPr>
        <p:spPr>
          <a:xfrm>
            <a:off x="911424" y="6011584"/>
            <a:ext cx="2232248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8720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3965782" y="1250320"/>
            <a:ext cx="801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12 – A new </a:t>
            </a:r>
            <a:r>
              <a:rPr lang="en-IN" dirty="0" err="1"/>
              <a:t>api</a:t>
            </a:r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AC7085-D06A-EA62-E7B4-78DD210A122E}"/>
              </a:ext>
            </a:extLst>
          </p:cNvPr>
          <p:cNvSpPr/>
          <p:nvPr/>
        </p:nvSpPr>
        <p:spPr>
          <a:xfrm>
            <a:off x="807889" y="2066082"/>
            <a:ext cx="2372170" cy="2478456"/>
          </a:xfrm>
          <a:custGeom>
            <a:avLst/>
            <a:gdLst>
              <a:gd name="connsiteX0" fmla="*/ 299634 w 2372170"/>
              <a:gd name="connsiteY0" fmla="*/ 1440312 h 2478456"/>
              <a:gd name="connsiteX1" fmla="*/ 1239434 w 2372170"/>
              <a:gd name="connsiteY1" fmla="*/ 94112 h 2478456"/>
              <a:gd name="connsiteX2" fmla="*/ 2191934 w 2372170"/>
              <a:gd name="connsiteY2" fmla="*/ 183012 h 2478456"/>
              <a:gd name="connsiteX3" fmla="*/ 2179234 w 2372170"/>
              <a:gd name="connsiteY3" fmla="*/ 741812 h 2478456"/>
              <a:gd name="connsiteX4" fmla="*/ 2306234 w 2372170"/>
              <a:gd name="connsiteY4" fmla="*/ 2011812 h 2478456"/>
              <a:gd name="connsiteX5" fmla="*/ 998134 w 2372170"/>
              <a:gd name="connsiteY5" fmla="*/ 2469012 h 2478456"/>
              <a:gd name="connsiteX6" fmla="*/ 58334 w 2372170"/>
              <a:gd name="connsiteY6" fmla="*/ 2278512 h 2478456"/>
              <a:gd name="connsiteX7" fmla="*/ 121834 w 2372170"/>
              <a:gd name="connsiteY7" fmla="*/ 1783212 h 2478456"/>
              <a:gd name="connsiteX8" fmla="*/ 299634 w 2372170"/>
              <a:gd name="connsiteY8" fmla="*/ 1440312 h 247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2170" h="2478456">
                <a:moveTo>
                  <a:pt x="299634" y="1440312"/>
                </a:moveTo>
                <a:cubicBezTo>
                  <a:pt x="485901" y="1158795"/>
                  <a:pt x="924051" y="303662"/>
                  <a:pt x="1239434" y="94112"/>
                </a:cubicBezTo>
                <a:cubicBezTo>
                  <a:pt x="1554817" y="-115438"/>
                  <a:pt x="2035301" y="75062"/>
                  <a:pt x="2191934" y="183012"/>
                </a:cubicBezTo>
                <a:cubicBezTo>
                  <a:pt x="2348567" y="290962"/>
                  <a:pt x="2160184" y="437012"/>
                  <a:pt x="2179234" y="741812"/>
                </a:cubicBezTo>
                <a:cubicBezTo>
                  <a:pt x="2198284" y="1046612"/>
                  <a:pt x="2503084" y="1723945"/>
                  <a:pt x="2306234" y="2011812"/>
                </a:cubicBezTo>
                <a:cubicBezTo>
                  <a:pt x="2109384" y="2299679"/>
                  <a:pt x="1372784" y="2424562"/>
                  <a:pt x="998134" y="2469012"/>
                </a:cubicBezTo>
                <a:cubicBezTo>
                  <a:pt x="623484" y="2513462"/>
                  <a:pt x="204384" y="2392812"/>
                  <a:pt x="58334" y="2278512"/>
                </a:cubicBezTo>
                <a:cubicBezTo>
                  <a:pt x="-87716" y="2164212"/>
                  <a:pt x="81617" y="1920795"/>
                  <a:pt x="121834" y="1783212"/>
                </a:cubicBezTo>
                <a:cubicBezTo>
                  <a:pt x="162051" y="1645629"/>
                  <a:pt x="113367" y="1721829"/>
                  <a:pt x="299634" y="1440312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98FD7-6E28-CDBC-F88A-C7F71249F7DD}"/>
              </a:ext>
            </a:extLst>
          </p:cNvPr>
          <p:cNvSpPr txBox="1"/>
          <p:nvPr/>
        </p:nvSpPr>
        <p:spPr>
          <a:xfrm>
            <a:off x="3978299" y="2173650"/>
            <a:ext cx="73055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Sometimes, you don’t have all the information you need in your API and you’ll need to integrate many sources in your app.</a:t>
            </a:r>
            <a:br>
              <a:rPr lang="en-IN" sz="1800" b="0" dirty="0">
                <a:latin typeface="Fira Sans Condensed Medium" panose="020B0603050000020004" pitchFamily="34" charset="0"/>
              </a:rPr>
            </a:br>
            <a:br>
              <a:rPr lang="en-IN" sz="1800" b="0" dirty="0">
                <a:latin typeface="Fira Sans Condensed Medium" panose="020B0603050000020004" pitchFamily="34" charset="0"/>
              </a:rPr>
            </a:br>
            <a:r>
              <a:rPr lang="en-IN" sz="1800" b="0" dirty="0">
                <a:latin typeface="Fira Sans Condensed Medium" panose="020B0603050000020004" pitchFamily="34" charset="0"/>
              </a:rPr>
              <a:t>Let’s include the Episode rating. To achieve this, connect with the </a:t>
            </a:r>
            <a:r>
              <a:rPr lang="en-IN" sz="1800" b="0" dirty="0">
                <a:latin typeface="Fira Sans Condensed Medium" panose="020B0603050000020004" pitchFamily="34" charset="0"/>
                <a:hlinkClick r:id="rId2"/>
              </a:rPr>
              <a:t>TMDB API</a:t>
            </a:r>
            <a:r>
              <a:rPr lang="en-IN" sz="1800" b="0" dirty="0">
                <a:latin typeface="Fira Sans Condensed Medium" panose="020B0603050000020004" pitchFamily="34" charset="0"/>
              </a:rPr>
              <a:t>. </a:t>
            </a:r>
          </a:p>
          <a:p>
            <a:pPr algn="l"/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Go to the repo tag: 12a-apikey.</a:t>
            </a:r>
          </a:p>
          <a:p>
            <a:pPr algn="l"/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Add your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apikey</a:t>
            </a:r>
            <a:r>
              <a:rPr lang="en-IN" sz="1800" b="0" dirty="0">
                <a:latin typeface="Fira Sans Condensed Medium" panose="020B0603050000020004" pitchFamily="34" charset="0"/>
              </a:rPr>
              <a:t> to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local.properties</a:t>
            </a:r>
            <a:r>
              <a:rPr lang="en-IN" sz="1800" b="0" dirty="0">
                <a:latin typeface="Fira Sans Condensed Medium" panose="020B0603050000020004" pitchFamily="34" charset="0"/>
              </a:rPr>
              <a:t> file: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tmdb_api_key</a:t>
            </a:r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You’ll be able to access to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Apikey</a:t>
            </a:r>
            <a:r>
              <a:rPr lang="en-IN" sz="1800" b="0" dirty="0">
                <a:latin typeface="Fira Sans Condensed Medium" panose="020B0603050000020004" pitchFamily="34" charset="0"/>
              </a:rPr>
              <a:t> using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BuildConfig.TMDB_API_KEY</a:t>
            </a:r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series_id</a:t>
            </a:r>
            <a:r>
              <a:rPr lang="en-IN" sz="1800" b="0" dirty="0">
                <a:latin typeface="Fira Sans Condensed Medium" panose="020B0603050000020004" pitchFamily="34" charset="0"/>
              </a:rPr>
              <a:t> for Rick &amp; Morty is 60625.</a:t>
            </a:r>
            <a:br>
              <a:rPr lang="en-IN" sz="1800" b="0" dirty="0">
                <a:latin typeface="Fira Sans Condensed Medium" panose="020B0603050000020004" pitchFamily="34" charset="0"/>
              </a:rPr>
            </a:br>
            <a:br>
              <a:rPr lang="en-IN" sz="1800" b="0" dirty="0">
                <a:latin typeface="Fira Sans Condensed Medium" panose="020B0603050000020004" pitchFamily="34" charset="0"/>
              </a:rPr>
            </a:br>
            <a:r>
              <a:rPr lang="en-IN" sz="1800" b="0" dirty="0">
                <a:latin typeface="Fira Sans Condensed Medium" panose="020B0603050000020004" pitchFamily="34" charset="0"/>
              </a:rPr>
              <a:t>Show in the details the episode rating and the image for that episode. Use </a:t>
            </a:r>
            <a:r>
              <a:rPr lang="en-GB" sz="1800" b="0" dirty="0">
                <a:latin typeface="Fira Sans Condensed Medium" panose="020B060305000002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https://image.tmdb.org/t/p/w500</a:t>
            </a:r>
            <a:r>
              <a:rPr lang="en-IN" sz="1800" b="0" dirty="0">
                <a:latin typeface="Fira Sans Condensed Medium" panose="020B0603050000020004" pitchFamily="34" charset="0"/>
              </a:rPr>
              <a:t> as base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url</a:t>
            </a:r>
            <a:r>
              <a:rPr lang="en-IN" sz="1800" b="0" dirty="0">
                <a:latin typeface="Fira Sans Condensed Medium" panose="020B0603050000020004" pitchFamily="34" charset="0"/>
              </a:rPr>
              <a:t> for the image.</a:t>
            </a:r>
            <a:endParaRPr lang="en-GB" sz="1800" b="0" dirty="0">
              <a:latin typeface="Fira Sans Condensed Medium" panose="020B06030500000200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9FF5EA-AE6A-73BC-34FB-824A69322949}"/>
              </a:ext>
            </a:extLst>
          </p:cNvPr>
          <p:cNvSpPr/>
          <p:nvPr/>
        </p:nvSpPr>
        <p:spPr>
          <a:xfrm rot="9856452">
            <a:off x="9398857" y="-834712"/>
            <a:ext cx="2446190" cy="1951294"/>
          </a:xfrm>
          <a:custGeom>
            <a:avLst/>
            <a:gdLst>
              <a:gd name="connsiteX0" fmla="*/ 98531 w 4337777"/>
              <a:gd name="connsiteY0" fmla="*/ 405719 h 2054185"/>
              <a:gd name="connsiteX1" fmla="*/ 219111 w 4337777"/>
              <a:gd name="connsiteY1" fmla="*/ 486106 h 2054185"/>
              <a:gd name="connsiteX2" fmla="*/ 1897186 w 4337777"/>
              <a:gd name="connsiteY2" fmla="*/ 1601473 h 2054185"/>
              <a:gd name="connsiteX3" fmla="*/ 2922118 w 4337777"/>
              <a:gd name="connsiteY3" fmla="*/ 1490941 h 2054185"/>
              <a:gd name="connsiteX4" fmla="*/ 3776228 w 4337777"/>
              <a:gd name="connsiteY4" fmla="*/ 1892875 h 2054185"/>
              <a:gd name="connsiteX5" fmla="*/ 4168113 w 4337777"/>
              <a:gd name="connsiteY5" fmla="*/ 1912971 h 2054185"/>
              <a:gd name="connsiteX6" fmla="*/ 4148017 w 4337777"/>
              <a:gd name="connsiteY6" fmla="*/ 134413 h 2054185"/>
              <a:gd name="connsiteX7" fmla="*/ 1887138 w 4337777"/>
              <a:gd name="connsiteY7" fmla="*/ 154510 h 2054185"/>
              <a:gd name="connsiteX8" fmla="*/ 98531 w 4337777"/>
              <a:gd name="connsiteY8" fmla="*/ 405719 h 2054185"/>
              <a:gd name="connsiteX0" fmla="*/ 1668030 w 4118669"/>
              <a:gd name="connsiteY0" fmla="*/ 158454 h 2058129"/>
              <a:gd name="connsiteX1" fmla="*/ 3 w 4118669"/>
              <a:gd name="connsiteY1" fmla="*/ 490050 h 2058129"/>
              <a:gd name="connsiteX2" fmla="*/ 1678078 w 4118669"/>
              <a:gd name="connsiteY2" fmla="*/ 1605417 h 2058129"/>
              <a:gd name="connsiteX3" fmla="*/ 2703010 w 4118669"/>
              <a:gd name="connsiteY3" fmla="*/ 1494885 h 2058129"/>
              <a:gd name="connsiteX4" fmla="*/ 3557120 w 4118669"/>
              <a:gd name="connsiteY4" fmla="*/ 1896819 h 2058129"/>
              <a:gd name="connsiteX5" fmla="*/ 3949005 w 4118669"/>
              <a:gd name="connsiteY5" fmla="*/ 1916915 h 2058129"/>
              <a:gd name="connsiteX6" fmla="*/ 3928909 w 4118669"/>
              <a:gd name="connsiteY6" fmla="*/ 138357 h 2058129"/>
              <a:gd name="connsiteX7" fmla="*/ 1668030 w 4118669"/>
              <a:gd name="connsiteY7" fmla="*/ 158454 h 2058129"/>
              <a:gd name="connsiteX0" fmla="*/ 208267 w 2658906"/>
              <a:gd name="connsiteY0" fmla="*/ 158454 h 2058129"/>
              <a:gd name="connsiteX1" fmla="*/ 218315 w 2658906"/>
              <a:gd name="connsiteY1" fmla="*/ 1605417 h 2058129"/>
              <a:gd name="connsiteX2" fmla="*/ 1243247 w 2658906"/>
              <a:gd name="connsiteY2" fmla="*/ 1494885 h 2058129"/>
              <a:gd name="connsiteX3" fmla="*/ 2097357 w 2658906"/>
              <a:gd name="connsiteY3" fmla="*/ 1896819 h 2058129"/>
              <a:gd name="connsiteX4" fmla="*/ 2489242 w 2658906"/>
              <a:gd name="connsiteY4" fmla="*/ 1916915 h 2058129"/>
              <a:gd name="connsiteX5" fmla="*/ 2469146 w 2658906"/>
              <a:gd name="connsiteY5" fmla="*/ 138357 h 2058129"/>
              <a:gd name="connsiteX6" fmla="*/ 208267 w 2658906"/>
              <a:gd name="connsiteY6" fmla="*/ 158454 h 2058129"/>
              <a:gd name="connsiteX0" fmla="*/ 208267 w 2572996"/>
              <a:gd name="connsiteY0" fmla="*/ 158454 h 1948957"/>
              <a:gd name="connsiteX1" fmla="*/ 218315 w 2572996"/>
              <a:gd name="connsiteY1" fmla="*/ 1605417 h 1948957"/>
              <a:gd name="connsiteX2" fmla="*/ 1243247 w 2572996"/>
              <a:gd name="connsiteY2" fmla="*/ 1494885 h 1948957"/>
              <a:gd name="connsiteX3" fmla="*/ 2097357 w 2572996"/>
              <a:gd name="connsiteY3" fmla="*/ 1896819 h 1948957"/>
              <a:gd name="connsiteX4" fmla="*/ 2469146 w 2572996"/>
              <a:gd name="connsiteY4" fmla="*/ 138357 h 1948957"/>
              <a:gd name="connsiteX5" fmla="*/ 208267 w 2572996"/>
              <a:gd name="connsiteY5" fmla="*/ 158454 h 1948957"/>
              <a:gd name="connsiteX0" fmla="*/ 208267 w 2488566"/>
              <a:gd name="connsiteY0" fmla="*/ 158454 h 1733158"/>
              <a:gd name="connsiteX1" fmla="*/ 218315 w 2488566"/>
              <a:gd name="connsiteY1" fmla="*/ 1605417 h 1733158"/>
              <a:gd name="connsiteX2" fmla="*/ 1243247 w 2488566"/>
              <a:gd name="connsiteY2" fmla="*/ 1494885 h 1733158"/>
              <a:gd name="connsiteX3" fmla="*/ 2469146 w 2488566"/>
              <a:gd name="connsiteY3" fmla="*/ 138357 h 1733158"/>
              <a:gd name="connsiteX4" fmla="*/ 208267 w 2488566"/>
              <a:gd name="connsiteY4" fmla="*/ 158454 h 1733158"/>
              <a:gd name="connsiteX0" fmla="*/ 220885 w 2463056"/>
              <a:gd name="connsiteY0" fmla="*/ 74230 h 1794139"/>
              <a:gd name="connsiteX1" fmla="*/ 192805 w 2463056"/>
              <a:gd name="connsiteY1" fmla="*/ 1656605 h 1794139"/>
              <a:gd name="connsiteX2" fmla="*/ 1217737 w 2463056"/>
              <a:gd name="connsiteY2" fmla="*/ 1546073 h 1794139"/>
              <a:gd name="connsiteX3" fmla="*/ 2443636 w 2463056"/>
              <a:gd name="connsiteY3" fmla="*/ 189545 h 1794139"/>
              <a:gd name="connsiteX4" fmla="*/ 220885 w 2463056"/>
              <a:gd name="connsiteY4" fmla="*/ 74230 h 1794139"/>
              <a:gd name="connsiteX0" fmla="*/ 204019 w 2446190"/>
              <a:gd name="connsiteY0" fmla="*/ 231385 h 1951294"/>
              <a:gd name="connsiteX1" fmla="*/ 175939 w 2446190"/>
              <a:gd name="connsiteY1" fmla="*/ 1813760 h 1951294"/>
              <a:gd name="connsiteX2" fmla="*/ 1200871 w 2446190"/>
              <a:gd name="connsiteY2" fmla="*/ 1703228 h 1951294"/>
              <a:gd name="connsiteX3" fmla="*/ 2426770 w 2446190"/>
              <a:gd name="connsiteY3" fmla="*/ 346700 h 1951294"/>
              <a:gd name="connsiteX4" fmla="*/ 204019 w 2446190"/>
              <a:gd name="connsiteY4" fmla="*/ 231385 h 195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6190" h="1951294">
                <a:moveTo>
                  <a:pt x="204019" y="231385"/>
                </a:moveTo>
                <a:cubicBezTo>
                  <a:pt x="-130368" y="664834"/>
                  <a:pt x="9797" y="1568453"/>
                  <a:pt x="175939" y="1813760"/>
                </a:cubicBezTo>
                <a:cubicBezTo>
                  <a:pt x="342081" y="2059067"/>
                  <a:pt x="825733" y="1947738"/>
                  <a:pt x="1200871" y="1703228"/>
                </a:cubicBezTo>
                <a:cubicBezTo>
                  <a:pt x="1576009" y="1458718"/>
                  <a:pt x="2599267" y="569438"/>
                  <a:pt x="2426770" y="346700"/>
                </a:cubicBezTo>
                <a:cubicBezTo>
                  <a:pt x="2046608" y="53623"/>
                  <a:pt x="538406" y="-202064"/>
                  <a:pt x="204019" y="231385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16C3E-3BB6-9767-ED29-3A091A7CEAFB}"/>
              </a:ext>
            </a:extLst>
          </p:cNvPr>
          <p:cNvSpPr/>
          <p:nvPr/>
        </p:nvSpPr>
        <p:spPr>
          <a:xfrm>
            <a:off x="8705447" y="5682970"/>
            <a:ext cx="4016360" cy="2109880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191810 w 4016360"/>
              <a:gd name="connsiteY0" fmla="*/ 1937030 h 2109880"/>
              <a:gd name="connsiteX1" fmla="*/ 670782 w 4016360"/>
              <a:gd name="connsiteY1" fmla="*/ 354973 h 2109880"/>
              <a:gd name="connsiteX2" fmla="*/ 2543124 w 4016360"/>
              <a:gd name="connsiteY2" fmla="*/ 442059 h 2109880"/>
              <a:gd name="connsiteX3" fmla="*/ 3776839 w 4016360"/>
              <a:gd name="connsiteY3" fmla="*/ 64687 h 2109880"/>
              <a:gd name="connsiteX4" fmla="*/ 3660724 w 4016360"/>
              <a:gd name="connsiteY4" fmla="*/ 1980573 h 2109880"/>
              <a:gd name="connsiteX5" fmla="*/ 191810 w 4016360"/>
              <a:gd name="connsiteY5" fmla="*/ 1937030 h 2109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6360" h="2109880">
                <a:moveTo>
                  <a:pt x="191810" y="1937030"/>
                </a:moveTo>
                <a:cubicBezTo>
                  <a:pt x="-306514" y="1666097"/>
                  <a:pt x="278896" y="604135"/>
                  <a:pt x="670782" y="354973"/>
                </a:cubicBezTo>
                <a:cubicBezTo>
                  <a:pt x="1062668" y="105811"/>
                  <a:pt x="2025448" y="490440"/>
                  <a:pt x="2543124" y="442059"/>
                </a:cubicBezTo>
                <a:cubicBezTo>
                  <a:pt x="3060800" y="393678"/>
                  <a:pt x="3590572" y="-191732"/>
                  <a:pt x="3776839" y="64687"/>
                </a:cubicBezTo>
                <a:cubicBezTo>
                  <a:pt x="3963106" y="321106"/>
                  <a:pt x="4258229" y="1668516"/>
                  <a:pt x="3660724" y="1980573"/>
                </a:cubicBezTo>
                <a:cubicBezTo>
                  <a:pt x="2879372" y="2295049"/>
                  <a:pt x="191810" y="1937030"/>
                  <a:pt x="191810" y="1937030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228CCF-3400-6EC6-15EF-764685224790}"/>
              </a:ext>
            </a:extLst>
          </p:cNvPr>
          <p:cNvSpPr/>
          <p:nvPr/>
        </p:nvSpPr>
        <p:spPr>
          <a:xfrm>
            <a:off x="1199456" y="5949280"/>
            <a:ext cx="1584176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BC3D6-28CE-0BC2-B2CC-E7F88FD48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336" y="2058018"/>
            <a:ext cx="4033997" cy="436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95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BC7DBA5-AB84-0800-3693-711B4B4EA866}"/>
              </a:ext>
            </a:extLst>
          </p:cNvPr>
          <p:cNvSpPr/>
          <p:nvPr/>
        </p:nvSpPr>
        <p:spPr>
          <a:xfrm rot="4937760">
            <a:off x="10534010" y="4448194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535CE-7364-04EB-7A63-A6118CED1223}"/>
              </a:ext>
            </a:extLst>
          </p:cNvPr>
          <p:cNvSpPr txBox="1"/>
          <p:nvPr/>
        </p:nvSpPr>
        <p:spPr>
          <a:xfrm>
            <a:off x="4366269" y="1286123"/>
            <a:ext cx="7546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13 – </a:t>
            </a:r>
            <a:r>
              <a:rPr lang="en-IN" dirty="0" err="1"/>
              <a:t>usecases</a:t>
            </a:r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290B293-16FA-B579-E7CD-C4809B3CF3BD}"/>
              </a:ext>
            </a:extLst>
          </p:cNvPr>
          <p:cNvSpPr/>
          <p:nvPr/>
        </p:nvSpPr>
        <p:spPr>
          <a:xfrm>
            <a:off x="-319031" y="2316774"/>
            <a:ext cx="7546718" cy="3809190"/>
          </a:xfrm>
          <a:custGeom>
            <a:avLst/>
            <a:gdLst>
              <a:gd name="connsiteX0" fmla="*/ 5256630 w 5739711"/>
              <a:gd name="connsiteY0" fmla="*/ 2642716 h 2897107"/>
              <a:gd name="connsiteX1" fmla="*/ 1066467 w 5739711"/>
              <a:gd name="connsiteY1" fmla="*/ 2893925 h 2897107"/>
              <a:gd name="connsiteX2" fmla="*/ 41535 w 5739711"/>
              <a:gd name="connsiteY2" fmla="*/ 2491991 h 2897107"/>
              <a:gd name="connsiteX3" fmla="*/ 312841 w 5739711"/>
              <a:gd name="connsiteY3" fmla="*/ 1647929 h 2897107"/>
              <a:gd name="connsiteX4" fmla="*/ 1347821 w 5739711"/>
              <a:gd name="connsiteY4" fmla="*/ 422030 h 2897107"/>
              <a:gd name="connsiteX5" fmla="*/ 2191882 w 5739711"/>
              <a:gd name="connsiteY5" fmla="*/ 0 h 2897107"/>
              <a:gd name="connsiteX6" fmla="*/ 3628797 w 5739711"/>
              <a:gd name="connsiteY6" fmla="*/ 422030 h 2897107"/>
              <a:gd name="connsiteX7" fmla="*/ 4362326 w 5739711"/>
              <a:gd name="connsiteY7" fmla="*/ 190918 h 2897107"/>
              <a:gd name="connsiteX8" fmla="*/ 5558080 w 5739711"/>
              <a:gd name="connsiteY8" fmla="*/ 733529 h 2897107"/>
              <a:gd name="connsiteX9" fmla="*/ 5678660 w 5739711"/>
              <a:gd name="connsiteY9" fmla="*/ 1999622 h 2897107"/>
              <a:gd name="connsiteX10" fmla="*/ 5256630 w 5739711"/>
              <a:gd name="connsiteY10" fmla="*/ 2642716 h 289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9711" h="2897107">
                <a:moveTo>
                  <a:pt x="5256630" y="2642716"/>
                </a:moveTo>
                <a:cubicBezTo>
                  <a:pt x="4487931" y="2791767"/>
                  <a:pt x="1935649" y="2919046"/>
                  <a:pt x="1066467" y="2893925"/>
                </a:cubicBezTo>
                <a:cubicBezTo>
                  <a:pt x="197285" y="2868804"/>
                  <a:pt x="167139" y="2699657"/>
                  <a:pt x="41535" y="2491991"/>
                </a:cubicBezTo>
                <a:cubicBezTo>
                  <a:pt x="-84069" y="2284325"/>
                  <a:pt x="95127" y="1992922"/>
                  <a:pt x="312841" y="1647929"/>
                </a:cubicBezTo>
                <a:cubicBezTo>
                  <a:pt x="530555" y="1302936"/>
                  <a:pt x="1034648" y="696685"/>
                  <a:pt x="1347821" y="422030"/>
                </a:cubicBezTo>
                <a:cubicBezTo>
                  <a:pt x="1660994" y="147375"/>
                  <a:pt x="1811719" y="0"/>
                  <a:pt x="2191882" y="0"/>
                </a:cubicBezTo>
                <a:cubicBezTo>
                  <a:pt x="2572045" y="0"/>
                  <a:pt x="3267057" y="390210"/>
                  <a:pt x="3628797" y="422030"/>
                </a:cubicBezTo>
                <a:cubicBezTo>
                  <a:pt x="3990537" y="453850"/>
                  <a:pt x="4040779" y="139002"/>
                  <a:pt x="4362326" y="190918"/>
                </a:cubicBezTo>
                <a:cubicBezTo>
                  <a:pt x="4683873" y="242834"/>
                  <a:pt x="5338691" y="432078"/>
                  <a:pt x="5558080" y="733529"/>
                </a:cubicBezTo>
                <a:cubicBezTo>
                  <a:pt x="5777469" y="1034980"/>
                  <a:pt x="5722203" y="1683099"/>
                  <a:pt x="5678660" y="1999622"/>
                </a:cubicBezTo>
                <a:cubicBezTo>
                  <a:pt x="5635117" y="2316145"/>
                  <a:pt x="6025329" y="2493665"/>
                  <a:pt x="5256630" y="2642716"/>
                </a:cubicBezTo>
                <a:close/>
              </a:path>
            </a:pathLst>
          </a:custGeom>
          <a:solidFill>
            <a:srgbClr val="F8F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CAB2B-045F-6FC6-8E35-BC7841CF9A22}"/>
              </a:ext>
            </a:extLst>
          </p:cNvPr>
          <p:cNvSpPr txBox="1"/>
          <p:nvPr/>
        </p:nvSpPr>
        <p:spPr>
          <a:xfrm>
            <a:off x="7215463" y="2209453"/>
            <a:ext cx="45367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After adding a new API seems that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ViewModel</a:t>
            </a:r>
            <a:r>
              <a:rPr lang="en-IN" sz="1800" b="0" dirty="0">
                <a:latin typeface="Fira Sans Condensed Medium" panose="020B0603050000020004" pitchFamily="34" charset="0"/>
              </a:rPr>
              <a:t> is a bit messy.</a:t>
            </a:r>
          </a:p>
          <a:p>
            <a:pPr algn="l"/>
            <a:endParaRPr lang="en-IN" sz="1800" b="0" dirty="0">
              <a:latin typeface="Fira Sans Condensed Medium" panose="020B0603050000020004" pitchFamily="34" charset="0"/>
            </a:endParaRPr>
          </a:p>
          <a:p>
            <a:pPr algn="l"/>
            <a:r>
              <a:rPr lang="en-IN" sz="1800" b="0" dirty="0">
                <a:latin typeface="Fira Sans Condensed Medium" panose="020B0603050000020004" pitchFamily="34" charset="0"/>
              </a:rPr>
              <a:t>Let’s add a new architectural layer.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usecases</a:t>
            </a:r>
            <a:r>
              <a:rPr lang="en-IN" sz="1800" b="0" dirty="0">
                <a:latin typeface="Fira Sans Condensed Medium" panose="020B0603050000020004" pitchFamily="34" charset="0"/>
              </a:rPr>
              <a:t> helps you to combine information coming from different repositories, also the logic is moved out of the </a:t>
            </a:r>
            <a:r>
              <a:rPr lang="en-IN" sz="1800" b="0" dirty="0" err="1">
                <a:latin typeface="Fira Sans Condensed Medium" panose="020B0603050000020004" pitchFamily="34" charset="0"/>
              </a:rPr>
              <a:t>ViewModel</a:t>
            </a:r>
            <a:r>
              <a:rPr lang="en-IN" sz="1800" b="0" dirty="0">
                <a:latin typeface="Fira Sans Condensed Medium" panose="020B0603050000020004" pitchFamily="34" charset="0"/>
              </a:rPr>
              <a:t>, allowing you to reuse that use case from another place in the app.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38F6A9A-0E4E-430C-A4AA-B5E285D14AFE}"/>
              </a:ext>
            </a:extLst>
          </p:cNvPr>
          <p:cNvSpPr/>
          <p:nvPr/>
        </p:nvSpPr>
        <p:spPr>
          <a:xfrm rot="17027399">
            <a:off x="-2036066" y="-936051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E8020D0-E0DE-C9E8-8670-8891C1F09562}"/>
              </a:ext>
            </a:extLst>
          </p:cNvPr>
          <p:cNvSpPr/>
          <p:nvPr/>
        </p:nvSpPr>
        <p:spPr>
          <a:xfrm rot="9003260">
            <a:off x="9905996" y="-2489976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870AE-D2E1-6E82-C193-B3D9F9F7C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440" y="844242"/>
            <a:ext cx="2783171" cy="50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93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8614A97-B812-BC31-AC56-304E29F94BA0}"/>
              </a:ext>
            </a:extLst>
          </p:cNvPr>
          <p:cNvCxnSpPr>
            <a:cxnSpLocks/>
          </p:cNvCxnSpPr>
          <p:nvPr/>
        </p:nvCxnSpPr>
        <p:spPr>
          <a:xfrm>
            <a:off x="4079776" y="3902255"/>
            <a:ext cx="129266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CB31C76-141E-1889-8578-96490A2F957F}"/>
              </a:ext>
            </a:extLst>
          </p:cNvPr>
          <p:cNvCxnSpPr>
            <a:cxnSpLocks/>
          </p:cNvCxnSpPr>
          <p:nvPr/>
        </p:nvCxnSpPr>
        <p:spPr>
          <a:xfrm>
            <a:off x="7896200" y="5817980"/>
            <a:ext cx="14401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7FF00F3-C4C6-0E06-702F-0B96B6AC3A48}"/>
              </a:ext>
            </a:extLst>
          </p:cNvPr>
          <p:cNvCxnSpPr>
            <a:cxnSpLocks/>
          </p:cNvCxnSpPr>
          <p:nvPr/>
        </p:nvCxnSpPr>
        <p:spPr>
          <a:xfrm flipH="1" flipV="1">
            <a:off x="3682740" y="1628800"/>
            <a:ext cx="9008" cy="24447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17BA1DA-61CD-DBE6-5380-C5DBE26EA1D6}"/>
              </a:ext>
            </a:extLst>
          </p:cNvPr>
          <p:cNvCxnSpPr>
            <a:cxnSpLocks/>
          </p:cNvCxnSpPr>
          <p:nvPr/>
        </p:nvCxnSpPr>
        <p:spPr>
          <a:xfrm>
            <a:off x="2135560" y="1628800"/>
            <a:ext cx="280831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E3F4D7D-DD28-FAFF-836A-AFC2DB071C8E}"/>
              </a:ext>
            </a:extLst>
          </p:cNvPr>
          <p:cNvCxnSpPr>
            <a:cxnSpLocks/>
          </p:cNvCxnSpPr>
          <p:nvPr/>
        </p:nvCxnSpPr>
        <p:spPr>
          <a:xfrm>
            <a:off x="8615363" y="5004421"/>
            <a:ext cx="14159" cy="8135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41458B-E243-0EF4-17A6-57B0E582EDD9}"/>
              </a:ext>
            </a:extLst>
          </p:cNvPr>
          <p:cNvCxnSpPr>
            <a:cxnSpLocks/>
          </p:cNvCxnSpPr>
          <p:nvPr/>
        </p:nvCxnSpPr>
        <p:spPr>
          <a:xfrm flipV="1">
            <a:off x="4710113" y="5022305"/>
            <a:ext cx="3908831" cy="213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60A552-62B3-4B59-914F-75A4EFCABAF2}"/>
              </a:ext>
            </a:extLst>
          </p:cNvPr>
          <p:cNvCxnSpPr>
            <a:cxnSpLocks/>
          </p:cNvCxnSpPr>
          <p:nvPr/>
        </p:nvCxnSpPr>
        <p:spPr>
          <a:xfrm>
            <a:off x="4707096" y="3902255"/>
            <a:ext cx="19685" cy="114123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A7C669-E701-7782-1939-51543A876561}"/>
              </a:ext>
            </a:extLst>
          </p:cNvPr>
          <p:cNvSpPr txBox="1"/>
          <p:nvPr/>
        </p:nvSpPr>
        <p:spPr>
          <a:xfrm>
            <a:off x="7436594" y="1304389"/>
            <a:ext cx="4584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14 - test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BC85ACF-3464-42BF-79A1-282A65DE8F01}"/>
              </a:ext>
            </a:extLst>
          </p:cNvPr>
          <p:cNvGrpSpPr/>
          <p:nvPr/>
        </p:nvGrpSpPr>
        <p:grpSpPr>
          <a:xfrm>
            <a:off x="545825" y="318059"/>
            <a:ext cx="2460230" cy="2465632"/>
            <a:chOff x="5442489" y="1116447"/>
            <a:chExt cx="1301583" cy="130444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98F9539-8088-1763-4696-07E733CF47B2}"/>
                </a:ext>
              </a:extLst>
            </p:cNvPr>
            <p:cNvSpPr/>
            <p:nvPr/>
          </p:nvSpPr>
          <p:spPr>
            <a:xfrm>
              <a:off x="5442489" y="1116447"/>
              <a:ext cx="1296144" cy="1296144"/>
            </a:xfrm>
            <a:prstGeom prst="ellipse">
              <a:avLst/>
            </a:prstGeom>
            <a:solidFill>
              <a:srgbClr val="F8F2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1" name="Picture 20" descr="A cartoon of a person in a white coat&#10;&#10;Description automatically generated">
              <a:extLst>
                <a:ext uri="{FF2B5EF4-FFF2-40B4-BE49-F238E27FC236}">
                  <a16:creationId xmlns:a16="http://schemas.microsoft.com/office/drawing/2014/main" id="{0F01ABF2-9AAC-B7D0-1243-6D612765B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60" b="68500"/>
            <a:stretch>
              <a:fillRect/>
            </a:stretch>
          </p:blipFill>
          <p:spPr>
            <a:xfrm>
              <a:off x="5447928" y="1340768"/>
              <a:ext cx="1296144" cy="1080120"/>
            </a:xfrm>
            <a:custGeom>
              <a:avLst/>
              <a:gdLst>
                <a:gd name="connsiteX0" fmla="*/ 168193 w 1296144"/>
                <a:gd name="connsiteY0" fmla="*/ 0 h 1080120"/>
                <a:gd name="connsiteX1" fmla="*/ 1127952 w 1296144"/>
                <a:gd name="connsiteY1" fmla="*/ 0 h 1080120"/>
                <a:gd name="connsiteX2" fmla="*/ 1185464 w 1296144"/>
                <a:gd name="connsiteY2" fmla="*/ 69705 h 1080120"/>
                <a:gd name="connsiteX3" fmla="*/ 1296144 w 1296144"/>
                <a:gd name="connsiteY3" fmla="*/ 432048 h 1080120"/>
                <a:gd name="connsiteX4" fmla="*/ 648072 w 1296144"/>
                <a:gd name="connsiteY4" fmla="*/ 1080120 h 1080120"/>
                <a:gd name="connsiteX5" fmla="*/ 0 w 1296144"/>
                <a:gd name="connsiteY5" fmla="*/ 432048 h 1080120"/>
                <a:gd name="connsiteX6" fmla="*/ 110681 w 1296144"/>
                <a:gd name="connsiteY6" fmla="*/ 69705 h 108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6144" h="1080120">
                  <a:moveTo>
                    <a:pt x="168193" y="0"/>
                  </a:moveTo>
                  <a:lnTo>
                    <a:pt x="1127952" y="0"/>
                  </a:lnTo>
                  <a:lnTo>
                    <a:pt x="1185464" y="69705"/>
                  </a:lnTo>
                  <a:cubicBezTo>
                    <a:pt x="1255342" y="173138"/>
                    <a:pt x="1296144" y="297828"/>
                    <a:pt x="1296144" y="432048"/>
                  </a:cubicBezTo>
                  <a:cubicBezTo>
                    <a:pt x="1296144" y="789968"/>
                    <a:pt x="1005992" y="1080120"/>
                    <a:pt x="648072" y="1080120"/>
                  </a:cubicBezTo>
                  <a:cubicBezTo>
                    <a:pt x="290152" y="1080120"/>
                    <a:pt x="0" y="789968"/>
                    <a:pt x="0" y="432048"/>
                  </a:cubicBezTo>
                  <a:cubicBezTo>
                    <a:pt x="0" y="297828"/>
                    <a:pt x="40803" y="173138"/>
                    <a:pt x="110681" y="69705"/>
                  </a:cubicBezTo>
                  <a:close/>
                </a:path>
              </a:pathLst>
            </a:cu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3536B4-4E3B-2F13-D236-62F9EAEFC58D}"/>
              </a:ext>
            </a:extLst>
          </p:cNvPr>
          <p:cNvGrpSpPr/>
          <p:nvPr/>
        </p:nvGrpSpPr>
        <p:grpSpPr>
          <a:xfrm>
            <a:off x="4885219" y="334402"/>
            <a:ext cx="2452984" cy="2449950"/>
            <a:chOff x="6744295" y="1082897"/>
            <a:chExt cx="1794990" cy="179277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E611038-3EF1-1FDA-C020-8D4425AAAD19}"/>
                </a:ext>
              </a:extLst>
            </p:cNvPr>
            <p:cNvSpPr/>
            <p:nvPr/>
          </p:nvSpPr>
          <p:spPr>
            <a:xfrm>
              <a:off x="6744295" y="1082897"/>
              <a:ext cx="1792286" cy="1792286"/>
            </a:xfrm>
            <a:prstGeom prst="ellipse">
              <a:avLst/>
            </a:prstGeom>
            <a:solidFill>
              <a:srgbClr val="F8F2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3" name="Picture 22" descr="Cartoon person with blonde hair&#10;&#10;Description automatically generated">
              <a:extLst>
                <a:ext uri="{FF2B5EF4-FFF2-40B4-BE49-F238E27FC236}">
                  <a16:creationId xmlns:a16="http://schemas.microsoft.com/office/drawing/2014/main" id="{E2BFAE2E-EBAC-2F13-AF80-1685448BF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45" b="22925"/>
            <a:stretch>
              <a:fillRect/>
            </a:stretch>
          </p:blipFill>
          <p:spPr>
            <a:xfrm>
              <a:off x="7237345" y="1281361"/>
              <a:ext cx="1301940" cy="1594306"/>
            </a:xfrm>
            <a:custGeom>
              <a:avLst/>
              <a:gdLst>
                <a:gd name="connsiteX0" fmla="*/ 0 w 941536"/>
                <a:gd name="connsiteY0" fmla="*/ 0 h 1152969"/>
                <a:gd name="connsiteX1" fmla="*/ 695191 w 941536"/>
                <a:gd name="connsiteY1" fmla="*/ 0 h 1152969"/>
                <a:gd name="connsiteX2" fmla="*/ 751720 w 941536"/>
                <a:gd name="connsiteY2" fmla="*/ 46641 h 1152969"/>
                <a:gd name="connsiteX3" fmla="*/ 941536 w 941536"/>
                <a:gd name="connsiteY3" fmla="*/ 504897 h 1152969"/>
                <a:gd name="connsiteX4" fmla="*/ 293464 w 941536"/>
                <a:gd name="connsiteY4" fmla="*/ 1152969 h 1152969"/>
                <a:gd name="connsiteX5" fmla="*/ 41206 w 941536"/>
                <a:gd name="connsiteY5" fmla="*/ 1102040 h 1152969"/>
                <a:gd name="connsiteX6" fmla="*/ 0 w 941536"/>
                <a:gd name="connsiteY6" fmla="*/ 1079675 h 1152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1536" h="1152969">
                  <a:moveTo>
                    <a:pt x="0" y="0"/>
                  </a:moveTo>
                  <a:lnTo>
                    <a:pt x="695191" y="0"/>
                  </a:lnTo>
                  <a:lnTo>
                    <a:pt x="751720" y="46641"/>
                  </a:lnTo>
                  <a:cubicBezTo>
                    <a:pt x="868998" y="163919"/>
                    <a:pt x="941536" y="325937"/>
                    <a:pt x="941536" y="504897"/>
                  </a:cubicBezTo>
                  <a:cubicBezTo>
                    <a:pt x="941536" y="862817"/>
                    <a:pt x="651384" y="1152969"/>
                    <a:pt x="293464" y="1152969"/>
                  </a:cubicBezTo>
                  <a:cubicBezTo>
                    <a:pt x="203984" y="1152969"/>
                    <a:pt x="118740" y="1134835"/>
                    <a:pt x="41206" y="1102040"/>
                  </a:cubicBezTo>
                  <a:lnTo>
                    <a:pt x="0" y="1079675"/>
                  </a:lnTo>
                  <a:close/>
                </a:path>
              </a:pathLst>
            </a:cu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08042E-B954-A5F0-E378-C62E477978A6}"/>
              </a:ext>
            </a:extLst>
          </p:cNvPr>
          <p:cNvGrpSpPr/>
          <p:nvPr/>
        </p:nvGrpSpPr>
        <p:grpSpPr>
          <a:xfrm flipH="1">
            <a:off x="3052410" y="3286252"/>
            <a:ext cx="1300907" cy="1296144"/>
            <a:chOff x="5010969" y="1636963"/>
            <a:chExt cx="1300907" cy="129614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07BE781-82B6-3FAB-607B-47EE2A1DA5E2}"/>
                </a:ext>
              </a:extLst>
            </p:cNvPr>
            <p:cNvSpPr/>
            <p:nvPr/>
          </p:nvSpPr>
          <p:spPr>
            <a:xfrm>
              <a:off x="5010969" y="1636963"/>
              <a:ext cx="1296144" cy="1296144"/>
            </a:xfrm>
            <a:prstGeom prst="ellipse">
              <a:avLst/>
            </a:prstGeom>
            <a:solidFill>
              <a:srgbClr val="F8F2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1" name="Picture 30" descr="Cartoon person with blonde hair and red shirt&#10;&#10;Description automatically generated">
              <a:extLst>
                <a:ext uri="{FF2B5EF4-FFF2-40B4-BE49-F238E27FC236}">
                  <a16:creationId xmlns:a16="http://schemas.microsoft.com/office/drawing/2014/main" id="{02FB8540-1B11-34D5-3759-E68939FF8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2" r="2738" b="23614"/>
            <a:stretch>
              <a:fillRect/>
            </a:stretch>
          </p:blipFill>
          <p:spPr>
            <a:xfrm>
              <a:off x="5051216" y="1636963"/>
              <a:ext cx="1260660" cy="1296144"/>
            </a:xfrm>
            <a:custGeom>
              <a:avLst/>
              <a:gdLst>
                <a:gd name="connsiteX0" fmla="*/ 612588 w 1260660"/>
                <a:gd name="connsiteY0" fmla="*/ 0 h 1296144"/>
                <a:gd name="connsiteX1" fmla="*/ 1260660 w 1260660"/>
                <a:gd name="connsiteY1" fmla="*/ 648072 h 1296144"/>
                <a:gd name="connsiteX2" fmla="*/ 612588 w 1260660"/>
                <a:gd name="connsiteY2" fmla="*/ 1296144 h 1296144"/>
                <a:gd name="connsiteX3" fmla="*/ 15445 w 1260660"/>
                <a:gd name="connsiteY3" fmla="*/ 900331 h 1296144"/>
                <a:gd name="connsiteX4" fmla="*/ 0 w 1260660"/>
                <a:gd name="connsiteY4" fmla="*/ 850576 h 1296144"/>
                <a:gd name="connsiteX5" fmla="*/ 0 w 1260660"/>
                <a:gd name="connsiteY5" fmla="*/ 445568 h 1296144"/>
                <a:gd name="connsiteX6" fmla="*/ 15445 w 1260660"/>
                <a:gd name="connsiteY6" fmla="*/ 395813 h 1296144"/>
                <a:gd name="connsiteX7" fmla="*/ 612588 w 1260660"/>
                <a:gd name="connsiteY7" fmla="*/ 0 h 12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0660" h="1296144">
                  <a:moveTo>
                    <a:pt x="612588" y="0"/>
                  </a:moveTo>
                  <a:cubicBezTo>
                    <a:pt x="970508" y="0"/>
                    <a:pt x="1260660" y="290152"/>
                    <a:pt x="1260660" y="648072"/>
                  </a:cubicBezTo>
                  <a:cubicBezTo>
                    <a:pt x="1260660" y="1005992"/>
                    <a:pt x="970508" y="1296144"/>
                    <a:pt x="612588" y="1296144"/>
                  </a:cubicBezTo>
                  <a:cubicBezTo>
                    <a:pt x="344148" y="1296144"/>
                    <a:pt x="113828" y="1132934"/>
                    <a:pt x="15445" y="900331"/>
                  </a:cubicBezTo>
                  <a:lnTo>
                    <a:pt x="0" y="850576"/>
                  </a:lnTo>
                  <a:lnTo>
                    <a:pt x="0" y="445568"/>
                  </a:lnTo>
                  <a:lnTo>
                    <a:pt x="15445" y="395813"/>
                  </a:lnTo>
                  <a:cubicBezTo>
                    <a:pt x="113828" y="163211"/>
                    <a:pt x="344148" y="0"/>
                    <a:pt x="612588" y="0"/>
                  </a:cubicBezTo>
                  <a:close/>
                </a:path>
              </a:pathLst>
            </a:cu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5529DBA-94C2-58B4-F647-6A4BEC0B46CA}"/>
              </a:ext>
            </a:extLst>
          </p:cNvPr>
          <p:cNvGrpSpPr/>
          <p:nvPr/>
        </p:nvGrpSpPr>
        <p:grpSpPr>
          <a:xfrm>
            <a:off x="7104112" y="5305574"/>
            <a:ext cx="1083028" cy="1083314"/>
            <a:chOff x="7366459" y="2764566"/>
            <a:chExt cx="1296144" cy="129648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42416B4-8BF0-AB06-0C81-93DF725572BF}"/>
                </a:ext>
              </a:extLst>
            </p:cNvPr>
            <p:cNvSpPr/>
            <p:nvPr/>
          </p:nvSpPr>
          <p:spPr>
            <a:xfrm>
              <a:off x="7366459" y="2764566"/>
              <a:ext cx="1296144" cy="1296144"/>
            </a:xfrm>
            <a:prstGeom prst="ellipse">
              <a:avLst/>
            </a:prstGeom>
            <a:solidFill>
              <a:srgbClr val="F8F2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7" name="Picture 36" descr="Cartoon person with orange hair and pink tank top&#10;&#10;Description automatically generated">
              <a:extLst>
                <a:ext uri="{FF2B5EF4-FFF2-40B4-BE49-F238E27FC236}">
                  <a16:creationId xmlns:a16="http://schemas.microsoft.com/office/drawing/2014/main" id="{9740EB50-BD41-C7B1-A3E4-B7EACCEF4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80"/>
            <a:stretch>
              <a:fillRect/>
            </a:stretch>
          </p:blipFill>
          <p:spPr>
            <a:xfrm>
              <a:off x="7665566" y="3020566"/>
              <a:ext cx="910704" cy="1040486"/>
            </a:xfrm>
            <a:custGeom>
              <a:avLst/>
              <a:gdLst>
                <a:gd name="connsiteX0" fmla="*/ 0 w 910704"/>
                <a:gd name="connsiteY0" fmla="*/ 0 h 1040486"/>
                <a:gd name="connsiteX1" fmla="*/ 860535 w 910704"/>
                <a:gd name="connsiteY1" fmla="*/ 0 h 1040486"/>
                <a:gd name="connsiteX2" fmla="*/ 885345 w 910704"/>
                <a:gd name="connsiteY2" fmla="*/ 30071 h 1040486"/>
                <a:gd name="connsiteX3" fmla="*/ 910704 w 910704"/>
                <a:gd name="connsiteY3" fmla="*/ 76791 h 1040486"/>
                <a:gd name="connsiteX4" fmla="*/ 910704 w 910704"/>
                <a:gd name="connsiteY4" fmla="*/ 708038 h 1040486"/>
                <a:gd name="connsiteX5" fmla="*/ 885345 w 910704"/>
                <a:gd name="connsiteY5" fmla="*/ 754757 h 1040486"/>
                <a:gd name="connsiteX6" fmla="*/ 347954 w 910704"/>
                <a:gd name="connsiteY6" fmla="*/ 1040486 h 1040486"/>
                <a:gd name="connsiteX7" fmla="*/ 95696 w 910704"/>
                <a:gd name="connsiteY7" fmla="*/ 989557 h 1040486"/>
                <a:gd name="connsiteX8" fmla="*/ 0 w 910704"/>
                <a:gd name="connsiteY8" fmla="*/ 937616 h 104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0704" h="1040486">
                  <a:moveTo>
                    <a:pt x="0" y="0"/>
                  </a:moveTo>
                  <a:lnTo>
                    <a:pt x="860535" y="0"/>
                  </a:lnTo>
                  <a:lnTo>
                    <a:pt x="885345" y="30071"/>
                  </a:lnTo>
                  <a:lnTo>
                    <a:pt x="910704" y="76791"/>
                  </a:lnTo>
                  <a:lnTo>
                    <a:pt x="910704" y="708038"/>
                  </a:lnTo>
                  <a:lnTo>
                    <a:pt x="885345" y="754757"/>
                  </a:lnTo>
                  <a:cubicBezTo>
                    <a:pt x="768882" y="927146"/>
                    <a:pt x="571654" y="1040486"/>
                    <a:pt x="347954" y="1040486"/>
                  </a:cubicBezTo>
                  <a:cubicBezTo>
                    <a:pt x="258474" y="1040486"/>
                    <a:pt x="173230" y="1022352"/>
                    <a:pt x="95696" y="989557"/>
                  </a:cubicBezTo>
                  <a:lnTo>
                    <a:pt x="0" y="937616"/>
                  </a:lnTo>
                  <a:close/>
                </a:path>
              </a:pathLst>
            </a:cu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BA897C-A21D-36BE-76C5-B590439C84BE}"/>
              </a:ext>
            </a:extLst>
          </p:cNvPr>
          <p:cNvGrpSpPr/>
          <p:nvPr/>
        </p:nvGrpSpPr>
        <p:grpSpPr>
          <a:xfrm>
            <a:off x="9046805" y="5318188"/>
            <a:ext cx="1083029" cy="1070414"/>
            <a:chOff x="5440389" y="3300962"/>
            <a:chExt cx="1296144" cy="1296144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E6BDC75-76ED-5283-C416-D2C522364B83}"/>
                </a:ext>
              </a:extLst>
            </p:cNvPr>
            <p:cNvSpPr/>
            <p:nvPr/>
          </p:nvSpPr>
          <p:spPr>
            <a:xfrm>
              <a:off x="5440389" y="3300962"/>
              <a:ext cx="1296144" cy="1296144"/>
            </a:xfrm>
            <a:prstGeom prst="ellipse">
              <a:avLst/>
            </a:prstGeom>
            <a:solidFill>
              <a:srgbClr val="F8F2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9" name="Picture 38" descr="Cartoon of a child with his hands up&#10;&#10;Description automatically generated">
              <a:extLst>
                <a:ext uri="{FF2B5EF4-FFF2-40B4-BE49-F238E27FC236}">
                  <a16:creationId xmlns:a16="http://schemas.microsoft.com/office/drawing/2014/main" id="{13B7E184-1C57-6507-40A2-9B1E36AE2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3" b="1122"/>
            <a:stretch>
              <a:fillRect/>
            </a:stretch>
          </p:blipFill>
          <p:spPr>
            <a:xfrm>
              <a:off x="5443166" y="3455975"/>
              <a:ext cx="1281065" cy="1141131"/>
            </a:xfrm>
            <a:custGeom>
              <a:avLst/>
              <a:gdLst>
                <a:gd name="connsiteX0" fmla="*/ 231998 w 1281065"/>
                <a:gd name="connsiteY0" fmla="*/ 0 h 1141131"/>
                <a:gd name="connsiteX1" fmla="*/ 1064147 w 1281065"/>
                <a:gd name="connsiteY1" fmla="*/ 0 h 1141131"/>
                <a:gd name="connsiteX2" fmla="*/ 1106328 w 1281065"/>
                <a:gd name="connsiteY2" fmla="*/ 34803 h 1141131"/>
                <a:gd name="connsiteX3" fmla="*/ 1245215 w 1281065"/>
                <a:gd name="connsiteY3" fmla="*/ 240800 h 1141131"/>
                <a:gd name="connsiteX4" fmla="*/ 1281065 w 1281065"/>
                <a:gd name="connsiteY4" fmla="*/ 356289 h 1141131"/>
                <a:gd name="connsiteX5" fmla="*/ 1281065 w 1281065"/>
                <a:gd name="connsiteY5" fmla="*/ 629829 h 1141131"/>
                <a:gd name="connsiteX6" fmla="*/ 1245215 w 1281065"/>
                <a:gd name="connsiteY6" fmla="*/ 745318 h 1141131"/>
                <a:gd name="connsiteX7" fmla="*/ 648072 w 1281065"/>
                <a:gd name="connsiteY7" fmla="*/ 1141131 h 1141131"/>
                <a:gd name="connsiteX8" fmla="*/ 0 w 1281065"/>
                <a:gd name="connsiteY8" fmla="*/ 493059 h 1141131"/>
                <a:gd name="connsiteX9" fmla="*/ 189816 w 1281065"/>
                <a:gd name="connsiteY9" fmla="*/ 34803 h 114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1065" h="1141131">
                  <a:moveTo>
                    <a:pt x="231998" y="0"/>
                  </a:moveTo>
                  <a:lnTo>
                    <a:pt x="1064147" y="0"/>
                  </a:lnTo>
                  <a:lnTo>
                    <a:pt x="1106328" y="34803"/>
                  </a:lnTo>
                  <a:cubicBezTo>
                    <a:pt x="1164967" y="93442"/>
                    <a:pt x="1212421" y="163266"/>
                    <a:pt x="1245215" y="240800"/>
                  </a:cubicBezTo>
                  <a:lnTo>
                    <a:pt x="1281065" y="356289"/>
                  </a:lnTo>
                  <a:lnTo>
                    <a:pt x="1281065" y="629829"/>
                  </a:lnTo>
                  <a:lnTo>
                    <a:pt x="1245215" y="745318"/>
                  </a:lnTo>
                  <a:cubicBezTo>
                    <a:pt x="1146833" y="977921"/>
                    <a:pt x="916512" y="1141131"/>
                    <a:pt x="648072" y="1141131"/>
                  </a:cubicBezTo>
                  <a:cubicBezTo>
                    <a:pt x="290152" y="1141131"/>
                    <a:pt x="0" y="850979"/>
                    <a:pt x="0" y="493059"/>
                  </a:cubicBezTo>
                  <a:cubicBezTo>
                    <a:pt x="0" y="314099"/>
                    <a:pt x="72538" y="152081"/>
                    <a:pt x="189816" y="34803"/>
                  </a:cubicBezTo>
                  <a:close/>
                </a:path>
              </a:pathLst>
            </a:cu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C92C8D2-15C9-CAF9-2AC0-82130454D5D1}"/>
              </a:ext>
            </a:extLst>
          </p:cNvPr>
          <p:cNvGrpSpPr/>
          <p:nvPr/>
        </p:nvGrpSpPr>
        <p:grpSpPr>
          <a:xfrm flipH="1">
            <a:off x="4986776" y="3271562"/>
            <a:ext cx="1296144" cy="1296144"/>
            <a:chOff x="3153038" y="3237189"/>
            <a:chExt cx="1296144" cy="129614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6F03EC1-CDE1-755D-02A6-267543622345}"/>
                </a:ext>
              </a:extLst>
            </p:cNvPr>
            <p:cNvSpPr/>
            <p:nvPr/>
          </p:nvSpPr>
          <p:spPr>
            <a:xfrm>
              <a:off x="3153038" y="3237189"/>
              <a:ext cx="1296144" cy="1296144"/>
            </a:xfrm>
            <a:prstGeom prst="ellipse">
              <a:avLst/>
            </a:prstGeom>
            <a:solidFill>
              <a:srgbClr val="F8F2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4" name="Picture 43" descr="Cartoon person with hands on hips&#10;&#10;Description automatically generated">
              <a:extLst>
                <a:ext uri="{FF2B5EF4-FFF2-40B4-BE49-F238E27FC236}">
                  <a16:creationId xmlns:a16="http://schemas.microsoft.com/office/drawing/2014/main" id="{57D9540C-8865-BF64-D8DD-1D8B3E69D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980"/>
            <a:stretch>
              <a:fillRect/>
            </a:stretch>
          </p:blipFill>
          <p:spPr>
            <a:xfrm>
              <a:off x="3224637" y="3471215"/>
              <a:ext cx="1091985" cy="1062118"/>
            </a:xfrm>
            <a:custGeom>
              <a:avLst/>
              <a:gdLst>
                <a:gd name="connsiteX0" fmla="*/ 84461 w 1091985"/>
                <a:gd name="connsiteY0" fmla="*/ 0 h 1062118"/>
                <a:gd name="connsiteX1" fmla="*/ 1073926 w 1091985"/>
                <a:gd name="connsiteY1" fmla="*/ 0 h 1062118"/>
                <a:gd name="connsiteX2" fmla="*/ 1091985 w 1091985"/>
                <a:gd name="connsiteY2" fmla="*/ 21888 h 1062118"/>
                <a:gd name="connsiteX3" fmla="*/ 1091985 w 1091985"/>
                <a:gd name="connsiteY3" fmla="*/ 806204 h 1062118"/>
                <a:gd name="connsiteX4" fmla="*/ 1037449 w 1091985"/>
                <a:gd name="connsiteY4" fmla="*/ 872302 h 1062118"/>
                <a:gd name="connsiteX5" fmla="*/ 579193 w 1091985"/>
                <a:gd name="connsiteY5" fmla="*/ 1062118 h 1062118"/>
                <a:gd name="connsiteX6" fmla="*/ 41802 w 1091985"/>
                <a:gd name="connsiteY6" fmla="*/ 776389 h 1062118"/>
                <a:gd name="connsiteX7" fmla="*/ 0 w 1091985"/>
                <a:gd name="connsiteY7" fmla="*/ 699376 h 1062118"/>
                <a:gd name="connsiteX8" fmla="*/ 0 w 1091985"/>
                <a:gd name="connsiteY8" fmla="*/ 128717 h 1062118"/>
                <a:gd name="connsiteX9" fmla="*/ 41802 w 1091985"/>
                <a:gd name="connsiteY9" fmla="*/ 51703 h 106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1985" h="1062118">
                  <a:moveTo>
                    <a:pt x="84461" y="0"/>
                  </a:moveTo>
                  <a:lnTo>
                    <a:pt x="1073926" y="0"/>
                  </a:lnTo>
                  <a:lnTo>
                    <a:pt x="1091985" y="21888"/>
                  </a:lnTo>
                  <a:lnTo>
                    <a:pt x="1091985" y="806204"/>
                  </a:lnTo>
                  <a:lnTo>
                    <a:pt x="1037449" y="872302"/>
                  </a:lnTo>
                  <a:cubicBezTo>
                    <a:pt x="920171" y="989580"/>
                    <a:pt x="758153" y="1062118"/>
                    <a:pt x="579193" y="1062118"/>
                  </a:cubicBezTo>
                  <a:cubicBezTo>
                    <a:pt x="355493" y="1062118"/>
                    <a:pt x="158265" y="948778"/>
                    <a:pt x="41802" y="776389"/>
                  </a:cubicBezTo>
                  <a:lnTo>
                    <a:pt x="0" y="699376"/>
                  </a:lnTo>
                  <a:lnTo>
                    <a:pt x="0" y="128717"/>
                  </a:lnTo>
                  <a:lnTo>
                    <a:pt x="41802" y="51703"/>
                  </a:lnTo>
                  <a:close/>
                </a:path>
              </a:pathLst>
            </a:cu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3DDDAAF-375E-0226-2FD4-AB1E738E9323}"/>
              </a:ext>
            </a:extLst>
          </p:cNvPr>
          <p:cNvSpPr txBox="1"/>
          <p:nvPr/>
        </p:nvSpPr>
        <p:spPr>
          <a:xfrm>
            <a:off x="580318" y="2805525"/>
            <a:ext cx="239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>
                <a:solidFill>
                  <a:srgbClr val="FFFFFF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  <a:latin typeface="Luckiest Guy" panose="02000506000000020004" pitchFamily="2" charset="0"/>
              </a:rPr>
              <a:t>Rick Sanchez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F31FDB-2E88-051E-6806-D1C6E30B27C7}"/>
              </a:ext>
            </a:extLst>
          </p:cNvPr>
          <p:cNvSpPr txBox="1"/>
          <p:nvPr/>
        </p:nvSpPr>
        <p:spPr>
          <a:xfrm>
            <a:off x="4970883" y="2810023"/>
            <a:ext cx="239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>
                <a:solidFill>
                  <a:srgbClr val="FFFFFF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  <a:latin typeface="Luckiest Guy" panose="02000506000000020004" pitchFamily="2" charset="0"/>
              </a:rPr>
              <a:t>Diane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BFE1EE-19F7-1319-23B9-6F53A006420F}"/>
              </a:ext>
            </a:extLst>
          </p:cNvPr>
          <p:cNvSpPr txBox="1"/>
          <p:nvPr/>
        </p:nvSpPr>
        <p:spPr>
          <a:xfrm>
            <a:off x="2506334" y="4600280"/>
            <a:ext cx="23978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>
                <a:solidFill>
                  <a:srgbClr val="FFFFFF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IN" sz="1600" dirty="0">
                <a:solidFill>
                  <a:schemeClr val="bg1"/>
                </a:solidFill>
                <a:latin typeface="Luckiest Guy" panose="02000506000000020004" pitchFamily="2" charset="0"/>
              </a:rPr>
              <a:t>Beth Smith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20F908-D176-BA77-5870-DC0DE303AF84}"/>
              </a:ext>
            </a:extLst>
          </p:cNvPr>
          <p:cNvSpPr txBox="1"/>
          <p:nvPr/>
        </p:nvSpPr>
        <p:spPr>
          <a:xfrm>
            <a:off x="4487057" y="4606138"/>
            <a:ext cx="23978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>
                <a:solidFill>
                  <a:srgbClr val="FFFFFF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IN" sz="1600" dirty="0">
                <a:solidFill>
                  <a:schemeClr val="bg1"/>
                </a:solidFill>
                <a:latin typeface="Luckiest Guy" panose="02000506000000020004" pitchFamily="2" charset="0"/>
              </a:rPr>
              <a:t>Jerry Smith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B6FBCF-FC11-E104-2A9F-707C9BDD5373}"/>
              </a:ext>
            </a:extLst>
          </p:cNvPr>
          <p:cNvSpPr txBox="1"/>
          <p:nvPr/>
        </p:nvSpPr>
        <p:spPr>
          <a:xfrm>
            <a:off x="6884879" y="6402658"/>
            <a:ext cx="15214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>
                <a:solidFill>
                  <a:srgbClr val="FFFFFF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IN" sz="1400" dirty="0">
                <a:solidFill>
                  <a:schemeClr val="bg1"/>
                </a:solidFill>
                <a:latin typeface="Luckiest Guy" panose="02000506000000020004" pitchFamily="2" charset="0"/>
              </a:rPr>
              <a:t>Summer Smith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CC9297-5A44-AE7A-A460-A69F61E5F481}"/>
              </a:ext>
            </a:extLst>
          </p:cNvPr>
          <p:cNvSpPr txBox="1"/>
          <p:nvPr/>
        </p:nvSpPr>
        <p:spPr>
          <a:xfrm>
            <a:off x="8904312" y="6402658"/>
            <a:ext cx="1377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>
                <a:solidFill>
                  <a:srgbClr val="FFFFFF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ctr"/>
            <a:r>
              <a:rPr lang="en-IN" sz="1400" dirty="0">
                <a:solidFill>
                  <a:schemeClr val="bg1"/>
                </a:solidFill>
                <a:latin typeface="Luckiest Guy" panose="02000506000000020004" pitchFamily="2" charset="0"/>
              </a:rPr>
              <a:t>Morty Smith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13EEF98-A269-C71B-6CE1-9EDBE32E96C9}"/>
              </a:ext>
            </a:extLst>
          </p:cNvPr>
          <p:cNvSpPr/>
          <p:nvPr/>
        </p:nvSpPr>
        <p:spPr>
          <a:xfrm rot="15351044">
            <a:off x="-1416154" y="5536163"/>
            <a:ext cx="3066679" cy="1117479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473343 w 5955382"/>
              <a:gd name="connsiteY0" fmla="*/ 1207644 h 2212929"/>
              <a:gd name="connsiteX1" fmla="*/ 1745865 w 5955382"/>
              <a:gd name="connsiteY1" fmla="*/ 458022 h 2212929"/>
              <a:gd name="connsiteX2" fmla="*/ 3618207 w 5955382"/>
              <a:gd name="connsiteY2" fmla="*/ 545108 h 2212929"/>
              <a:gd name="connsiteX3" fmla="*/ 4851922 w 5955382"/>
              <a:gd name="connsiteY3" fmla="*/ 167736 h 2212929"/>
              <a:gd name="connsiteX4" fmla="*/ 5955007 w 5955382"/>
              <a:gd name="connsiteY4" fmla="*/ 153222 h 2212929"/>
              <a:gd name="connsiteX5" fmla="*/ 4735807 w 5955382"/>
              <a:gd name="connsiteY5" fmla="*/ 2083622 h 2212929"/>
              <a:gd name="connsiteX6" fmla="*/ 1266893 w 5955382"/>
              <a:gd name="connsiteY6" fmla="*/ 2040079 h 2212929"/>
              <a:gd name="connsiteX7" fmla="*/ 33179 w 5955382"/>
              <a:gd name="connsiteY7" fmla="*/ 2054593 h 2212929"/>
              <a:gd name="connsiteX8" fmla="*/ 473343 w 5955382"/>
              <a:gd name="connsiteY8" fmla="*/ 1207644 h 2212929"/>
              <a:gd name="connsiteX0" fmla="*/ 457143 w 5939182"/>
              <a:gd name="connsiteY0" fmla="*/ 1207644 h 2212929"/>
              <a:gd name="connsiteX1" fmla="*/ 1729665 w 5939182"/>
              <a:gd name="connsiteY1" fmla="*/ 458022 h 2212929"/>
              <a:gd name="connsiteX2" fmla="*/ 3602007 w 5939182"/>
              <a:gd name="connsiteY2" fmla="*/ 545108 h 2212929"/>
              <a:gd name="connsiteX3" fmla="*/ 4835722 w 5939182"/>
              <a:gd name="connsiteY3" fmla="*/ 167736 h 2212929"/>
              <a:gd name="connsiteX4" fmla="*/ 5938807 w 5939182"/>
              <a:gd name="connsiteY4" fmla="*/ 153222 h 2212929"/>
              <a:gd name="connsiteX5" fmla="*/ 4719607 w 5939182"/>
              <a:gd name="connsiteY5" fmla="*/ 2083622 h 2212929"/>
              <a:gd name="connsiteX6" fmla="*/ 1250693 w 5939182"/>
              <a:gd name="connsiteY6" fmla="*/ 2040079 h 2212929"/>
              <a:gd name="connsiteX7" fmla="*/ 16979 w 5939182"/>
              <a:gd name="connsiteY7" fmla="*/ 2054593 h 2212929"/>
              <a:gd name="connsiteX8" fmla="*/ 457143 w 5939182"/>
              <a:gd name="connsiteY8" fmla="*/ 1207644 h 2212929"/>
              <a:gd name="connsiteX0" fmla="*/ 61250 w 5543289"/>
              <a:gd name="connsiteY0" fmla="*/ 1207644 h 2212929"/>
              <a:gd name="connsiteX1" fmla="*/ 1333772 w 5543289"/>
              <a:gd name="connsiteY1" fmla="*/ 458022 h 2212929"/>
              <a:gd name="connsiteX2" fmla="*/ 3206114 w 5543289"/>
              <a:gd name="connsiteY2" fmla="*/ 545108 h 2212929"/>
              <a:gd name="connsiteX3" fmla="*/ 4439829 w 5543289"/>
              <a:gd name="connsiteY3" fmla="*/ 167736 h 2212929"/>
              <a:gd name="connsiteX4" fmla="*/ 5542914 w 5543289"/>
              <a:gd name="connsiteY4" fmla="*/ 153222 h 2212929"/>
              <a:gd name="connsiteX5" fmla="*/ 4323714 w 5543289"/>
              <a:gd name="connsiteY5" fmla="*/ 2083622 h 2212929"/>
              <a:gd name="connsiteX6" fmla="*/ 854800 w 5543289"/>
              <a:gd name="connsiteY6" fmla="*/ 2040079 h 2212929"/>
              <a:gd name="connsiteX7" fmla="*/ 268014 w 5543289"/>
              <a:gd name="connsiteY7" fmla="*/ 1790211 h 2212929"/>
              <a:gd name="connsiteX8" fmla="*/ 61250 w 5543289"/>
              <a:gd name="connsiteY8" fmla="*/ 1207644 h 2212929"/>
              <a:gd name="connsiteX0" fmla="*/ 61250 w 5543326"/>
              <a:gd name="connsiteY0" fmla="*/ 1394581 h 2399866"/>
              <a:gd name="connsiteX1" fmla="*/ 1333772 w 5543326"/>
              <a:gd name="connsiteY1" fmla="*/ 644959 h 2399866"/>
              <a:gd name="connsiteX2" fmla="*/ 2808457 w 5543326"/>
              <a:gd name="connsiteY2" fmla="*/ 4666 h 2399866"/>
              <a:gd name="connsiteX3" fmla="*/ 4439829 w 5543326"/>
              <a:gd name="connsiteY3" fmla="*/ 354673 h 2399866"/>
              <a:gd name="connsiteX4" fmla="*/ 5542914 w 5543326"/>
              <a:gd name="connsiteY4" fmla="*/ 340159 h 2399866"/>
              <a:gd name="connsiteX5" fmla="*/ 4323714 w 5543326"/>
              <a:gd name="connsiteY5" fmla="*/ 2270559 h 2399866"/>
              <a:gd name="connsiteX6" fmla="*/ 854800 w 5543326"/>
              <a:gd name="connsiteY6" fmla="*/ 2227016 h 2399866"/>
              <a:gd name="connsiteX7" fmla="*/ 268014 w 5543326"/>
              <a:gd name="connsiteY7" fmla="*/ 1977148 h 2399866"/>
              <a:gd name="connsiteX8" fmla="*/ 61250 w 5543326"/>
              <a:gd name="connsiteY8" fmla="*/ 1394581 h 2399866"/>
              <a:gd name="connsiteX0" fmla="*/ 489076 w 5289096"/>
              <a:gd name="connsiteY0" fmla="*/ 1252190 h 2399866"/>
              <a:gd name="connsiteX1" fmla="*/ 1079542 w 5289096"/>
              <a:gd name="connsiteY1" fmla="*/ 644959 h 2399866"/>
              <a:gd name="connsiteX2" fmla="*/ 2554227 w 5289096"/>
              <a:gd name="connsiteY2" fmla="*/ 4666 h 2399866"/>
              <a:gd name="connsiteX3" fmla="*/ 4185599 w 5289096"/>
              <a:gd name="connsiteY3" fmla="*/ 354673 h 2399866"/>
              <a:gd name="connsiteX4" fmla="*/ 5288684 w 5289096"/>
              <a:gd name="connsiteY4" fmla="*/ 340159 h 2399866"/>
              <a:gd name="connsiteX5" fmla="*/ 4069484 w 5289096"/>
              <a:gd name="connsiteY5" fmla="*/ 2270559 h 2399866"/>
              <a:gd name="connsiteX6" fmla="*/ 600570 w 5289096"/>
              <a:gd name="connsiteY6" fmla="*/ 2227016 h 2399866"/>
              <a:gd name="connsiteX7" fmla="*/ 13784 w 5289096"/>
              <a:gd name="connsiteY7" fmla="*/ 1977148 h 2399866"/>
              <a:gd name="connsiteX8" fmla="*/ 489076 w 5289096"/>
              <a:gd name="connsiteY8" fmla="*/ 1252190 h 2399866"/>
              <a:gd name="connsiteX0" fmla="*/ 293049 w 5093069"/>
              <a:gd name="connsiteY0" fmla="*/ 1252190 h 2399866"/>
              <a:gd name="connsiteX1" fmla="*/ 883515 w 5093069"/>
              <a:gd name="connsiteY1" fmla="*/ 644959 h 2399866"/>
              <a:gd name="connsiteX2" fmla="*/ 2358200 w 5093069"/>
              <a:gd name="connsiteY2" fmla="*/ 4666 h 2399866"/>
              <a:gd name="connsiteX3" fmla="*/ 3989572 w 5093069"/>
              <a:gd name="connsiteY3" fmla="*/ 354673 h 2399866"/>
              <a:gd name="connsiteX4" fmla="*/ 5092657 w 5093069"/>
              <a:gd name="connsiteY4" fmla="*/ 340159 h 2399866"/>
              <a:gd name="connsiteX5" fmla="*/ 3873457 w 5093069"/>
              <a:gd name="connsiteY5" fmla="*/ 2270559 h 2399866"/>
              <a:gd name="connsiteX6" fmla="*/ 404543 w 5093069"/>
              <a:gd name="connsiteY6" fmla="*/ 2227016 h 2399866"/>
              <a:gd name="connsiteX7" fmla="*/ 202001 w 5093069"/>
              <a:gd name="connsiteY7" fmla="*/ 1695560 h 2399866"/>
              <a:gd name="connsiteX8" fmla="*/ 293049 w 5093069"/>
              <a:gd name="connsiteY8" fmla="*/ 1252190 h 2399866"/>
              <a:gd name="connsiteX0" fmla="*/ 171603 w 4971623"/>
              <a:gd name="connsiteY0" fmla="*/ 1252190 h 2494070"/>
              <a:gd name="connsiteX1" fmla="*/ 762069 w 4971623"/>
              <a:gd name="connsiteY1" fmla="*/ 644959 h 2494070"/>
              <a:gd name="connsiteX2" fmla="*/ 2236754 w 4971623"/>
              <a:gd name="connsiteY2" fmla="*/ 4666 h 2494070"/>
              <a:gd name="connsiteX3" fmla="*/ 3868126 w 4971623"/>
              <a:gd name="connsiteY3" fmla="*/ 354673 h 2494070"/>
              <a:gd name="connsiteX4" fmla="*/ 4971211 w 4971623"/>
              <a:gd name="connsiteY4" fmla="*/ 340159 h 2494070"/>
              <a:gd name="connsiteX5" fmla="*/ 3752011 w 4971623"/>
              <a:gd name="connsiteY5" fmla="*/ 2270559 h 2494070"/>
              <a:gd name="connsiteX6" fmla="*/ 1236677 w 4971623"/>
              <a:gd name="connsiteY6" fmla="*/ 2453338 h 2494070"/>
              <a:gd name="connsiteX7" fmla="*/ 80555 w 4971623"/>
              <a:gd name="connsiteY7" fmla="*/ 1695560 h 2494070"/>
              <a:gd name="connsiteX8" fmla="*/ 171603 w 4971623"/>
              <a:gd name="connsiteY8" fmla="*/ 1252190 h 2494070"/>
              <a:gd name="connsiteX0" fmla="*/ 171603 w 4971623"/>
              <a:gd name="connsiteY0" fmla="*/ 1252190 h 2494070"/>
              <a:gd name="connsiteX1" fmla="*/ 762069 w 4971623"/>
              <a:gd name="connsiteY1" fmla="*/ 644959 h 2494070"/>
              <a:gd name="connsiteX2" fmla="*/ 2236754 w 4971623"/>
              <a:gd name="connsiteY2" fmla="*/ 4666 h 2494070"/>
              <a:gd name="connsiteX3" fmla="*/ 3868126 w 4971623"/>
              <a:gd name="connsiteY3" fmla="*/ 354673 h 2494070"/>
              <a:gd name="connsiteX4" fmla="*/ 4971211 w 4971623"/>
              <a:gd name="connsiteY4" fmla="*/ 340159 h 2494070"/>
              <a:gd name="connsiteX5" fmla="*/ 3752011 w 4971623"/>
              <a:gd name="connsiteY5" fmla="*/ 2270559 h 2494070"/>
              <a:gd name="connsiteX6" fmla="*/ 1236677 w 4971623"/>
              <a:gd name="connsiteY6" fmla="*/ 2453338 h 2494070"/>
              <a:gd name="connsiteX7" fmla="*/ 80555 w 4971623"/>
              <a:gd name="connsiteY7" fmla="*/ 1695560 h 2494070"/>
              <a:gd name="connsiteX8" fmla="*/ 171603 w 4971623"/>
              <a:gd name="connsiteY8" fmla="*/ 1252190 h 2494070"/>
              <a:gd name="connsiteX0" fmla="*/ 18629 w 4818649"/>
              <a:gd name="connsiteY0" fmla="*/ 1252190 h 2494070"/>
              <a:gd name="connsiteX1" fmla="*/ 609095 w 4818649"/>
              <a:gd name="connsiteY1" fmla="*/ 644959 h 2494070"/>
              <a:gd name="connsiteX2" fmla="*/ 2083780 w 4818649"/>
              <a:gd name="connsiteY2" fmla="*/ 4666 h 2494070"/>
              <a:gd name="connsiteX3" fmla="*/ 3715152 w 4818649"/>
              <a:gd name="connsiteY3" fmla="*/ 354673 h 2494070"/>
              <a:gd name="connsiteX4" fmla="*/ 4818237 w 4818649"/>
              <a:gd name="connsiteY4" fmla="*/ 340159 h 2494070"/>
              <a:gd name="connsiteX5" fmla="*/ 3599037 w 4818649"/>
              <a:gd name="connsiteY5" fmla="*/ 2270559 h 2494070"/>
              <a:gd name="connsiteX6" fmla="*/ 1083703 w 4818649"/>
              <a:gd name="connsiteY6" fmla="*/ 2453338 h 2494070"/>
              <a:gd name="connsiteX7" fmla="*/ 234134 w 4818649"/>
              <a:gd name="connsiteY7" fmla="*/ 1959370 h 2494070"/>
              <a:gd name="connsiteX8" fmla="*/ 18629 w 4818649"/>
              <a:gd name="connsiteY8" fmla="*/ 1252190 h 2494070"/>
              <a:gd name="connsiteX0" fmla="*/ 18629 w 4818859"/>
              <a:gd name="connsiteY0" fmla="*/ 1290500 h 2532380"/>
              <a:gd name="connsiteX1" fmla="*/ 609095 w 4818859"/>
              <a:gd name="connsiteY1" fmla="*/ 683269 h 2532380"/>
              <a:gd name="connsiteX2" fmla="*/ 2083780 w 4818859"/>
              <a:gd name="connsiteY2" fmla="*/ 42976 h 2532380"/>
              <a:gd name="connsiteX3" fmla="*/ 3739984 w 4818859"/>
              <a:gd name="connsiteY3" fmla="*/ 93921 h 2532380"/>
              <a:gd name="connsiteX4" fmla="*/ 4818237 w 4818859"/>
              <a:gd name="connsiteY4" fmla="*/ 378469 h 2532380"/>
              <a:gd name="connsiteX5" fmla="*/ 3599037 w 4818859"/>
              <a:gd name="connsiteY5" fmla="*/ 2308869 h 2532380"/>
              <a:gd name="connsiteX6" fmla="*/ 1083703 w 4818859"/>
              <a:gd name="connsiteY6" fmla="*/ 2491648 h 2532380"/>
              <a:gd name="connsiteX7" fmla="*/ 234134 w 4818859"/>
              <a:gd name="connsiteY7" fmla="*/ 1997680 h 2532380"/>
              <a:gd name="connsiteX8" fmla="*/ 18629 w 4818859"/>
              <a:gd name="connsiteY8" fmla="*/ 1290500 h 2532380"/>
              <a:gd name="connsiteX0" fmla="*/ 18629 w 4230383"/>
              <a:gd name="connsiteY0" fmla="*/ 1318972 h 2528240"/>
              <a:gd name="connsiteX1" fmla="*/ 609095 w 4230383"/>
              <a:gd name="connsiteY1" fmla="*/ 711741 h 2528240"/>
              <a:gd name="connsiteX2" fmla="*/ 2083780 w 4230383"/>
              <a:gd name="connsiteY2" fmla="*/ 71448 h 2528240"/>
              <a:gd name="connsiteX3" fmla="*/ 3739984 w 4230383"/>
              <a:gd name="connsiteY3" fmla="*/ 122393 h 2528240"/>
              <a:gd name="connsiteX4" fmla="*/ 4228062 w 4230383"/>
              <a:gd name="connsiteY4" fmla="*/ 1022640 h 2528240"/>
              <a:gd name="connsiteX5" fmla="*/ 3599037 w 4230383"/>
              <a:gd name="connsiteY5" fmla="*/ 2337341 h 2528240"/>
              <a:gd name="connsiteX6" fmla="*/ 1083703 w 4230383"/>
              <a:gd name="connsiteY6" fmla="*/ 2520120 h 2528240"/>
              <a:gd name="connsiteX7" fmla="*/ 234134 w 4230383"/>
              <a:gd name="connsiteY7" fmla="*/ 2026152 h 2528240"/>
              <a:gd name="connsiteX8" fmla="*/ 18629 w 4230383"/>
              <a:gd name="connsiteY8" fmla="*/ 1318972 h 2528240"/>
              <a:gd name="connsiteX0" fmla="*/ 18629 w 4247082"/>
              <a:gd name="connsiteY0" fmla="*/ 1200773 h 2410041"/>
              <a:gd name="connsiteX1" fmla="*/ 609095 w 4247082"/>
              <a:gd name="connsiteY1" fmla="*/ 593542 h 2410041"/>
              <a:gd name="connsiteX2" fmla="*/ 3739984 w 4247082"/>
              <a:gd name="connsiteY2" fmla="*/ 4194 h 2410041"/>
              <a:gd name="connsiteX3" fmla="*/ 4228062 w 4247082"/>
              <a:gd name="connsiteY3" fmla="*/ 904441 h 2410041"/>
              <a:gd name="connsiteX4" fmla="*/ 3599037 w 4247082"/>
              <a:gd name="connsiteY4" fmla="*/ 2219142 h 2410041"/>
              <a:gd name="connsiteX5" fmla="*/ 1083703 w 4247082"/>
              <a:gd name="connsiteY5" fmla="*/ 2401921 h 2410041"/>
              <a:gd name="connsiteX6" fmla="*/ 234134 w 4247082"/>
              <a:gd name="connsiteY6" fmla="*/ 1907953 h 2410041"/>
              <a:gd name="connsiteX7" fmla="*/ 18629 w 4247082"/>
              <a:gd name="connsiteY7" fmla="*/ 1200773 h 2410041"/>
              <a:gd name="connsiteX0" fmla="*/ 18629 w 4414128"/>
              <a:gd name="connsiteY0" fmla="*/ 620185 h 1829453"/>
              <a:gd name="connsiteX1" fmla="*/ 609095 w 4414128"/>
              <a:gd name="connsiteY1" fmla="*/ 12954 h 1829453"/>
              <a:gd name="connsiteX2" fmla="*/ 4228062 w 4414128"/>
              <a:gd name="connsiteY2" fmla="*/ 323853 h 1829453"/>
              <a:gd name="connsiteX3" fmla="*/ 3599037 w 4414128"/>
              <a:gd name="connsiteY3" fmla="*/ 1638554 h 1829453"/>
              <a:gd name="connsiteX4" fmla="*/ 1083703 w 4414128"/>
              <a:gd name="connsiteY4" fmla="*/ 1821333 h 1829453"/>
              <a:gd name="connsiteX5" fmla="*/ 234134 w 4414128"/>
              <a:gd name="connsiteY5" fmla="*/ 1327365 h 1829453"/>
              <a:gd name="connsiteX6" fmla="*/ 18629 w 4414128"/>
              <a:gd name="connsiteY6" fmla="*/ 620185 h 1829453"/>
              <a:gd name="connsiteX0" fmla="*/ 18629 w 3599037"/>
              <a:gd name="connsiteY0" fmla="*/ 638880 h 1848148"/>
              <a:gd name="connsiteX1" fmla="*/ 609095 w 3599037"/>
              <a:gd name="connsiteY1" fmla="*/ 31649 h 1848148"/>
              <a:gd name="connsiteX2" fmla="*/ 3599037 w 3599037"/>
              <a:gd name="connsiteY2" fmla="*/ 1657249 h 1848148"/>
              <a:gd name="connsiteX3" fmla="*/ 1083703 w 3599037"/>
              <a:gd name="connsiteY3" fmla="*/ 1840028 h 1848148"/>
              <a:gd name="connsiteX4" fmla="*/ 234134 w 3599037"/>
              <a:gd name="connsiteY4" fmla="*/ 1346060 h 1848148"/>
              <a:gd name="connsiteX5" fmla="*/ 18629 w 3599037"/>
              <a:gd name="connsiteY5" fmla="*/ 638880 h 1848148"/>
              <a:gd name="connsiteX0" fmla="*/ 18629 w 3599037"/>
              <a:gd name="connsiteY0" fmla="*/ 0 h 1209268"/>
              <a:gd name="connsiteX1" fmla="*/ 3599037 w 3599037"/>
              <a:gd name="connsiteY1" fmla="*/ 1018369 h 1209268"/>
              <a:gd name="connsiteX2" fmla="*/ 1083703 w 3599037"/>
              <a:gd name="connsiteY2" fmla="*/ 1201148 h 1209268"/>
              <a:gd name="connsiteX3" fmla="*/ 234134 w 3599037"/>
              <a:gd name="connsiteY3" fmla="*/ 707180 h 1209268"/>
              <a:gd name="connsiteX4" fmla="*/ 18629 w 3599037"/>
              <a:gd name="connsiteY4" fmla="*/ 0 h 1209268"/>
              <a:gd name="connsiteX0" fmla="*/ 143295 w 3756895"/>
              <a:gd name="connsiteY0" fmla="*/ 28258 h 1232452"/>
              <a:gd name="connsiteX1" fmla="*/ 2484125 w 3756895"/>
              <a:gd name="connsiteY1" fmla="*/ 229196 h 1232452"/>
              <a:gd name="connsiteX2" fmla="*/ 3723703 w 3756895"/>
              <a:gd name="connsiteY2" fmla="*/ 1046627 h 1232452"/>
              <a:gd name="connsiteX3" fmla="*/ 1208369 w 3756895"/>
              <a:gd name="connsiteY3" fmla="*/ 1229406 h 1232452"/>
              <a:gd name="connsiteX4" fmla="*/ 358800 w 3756895"/>
              <a:gd name="connsiteY4" fmla="*/ 735438 h 1232452"/>
              <a:gd name="connsiteX5" fmla="*/ 143295 w 3756895"/>
              <a:gd name="connsiteY5" fmla="*/ 28258 h 1232452"/>
              <a:gd name="connsiteX0" fmla="*/ 502290 w 3408645"/>
              <a:gd name="connsiteY0" fmla="*/ 76521 h 1117180"/>
              <a:gd name="connsiteX1" fmla="*/ 2135875 w 3408645"/>
              <a:gd name="connsiteY1" fmla="*/ 114132 h 1117180"/>
              <a:gd name="connsiteX2" fmla="*/ 3375453 w 3408645"/>
              <a:gd name="connsiteY2" fmla="*/ 931563 h 1117180"/>
              <a:gd name="connsiteX3" fmla="*/ 860119 w 3408645"/>
              <a:gd name="connsiteY3" fmla="*/ 1114342 h 1117180"/>
              <a:gd name="connsiteX4" fmla="*/ 10550 w 3408645"/>
              <a:gd name="connsiteY4" fmla="*/ 620374 h 1117180"/>
              <a:gd name="connsiteX5" fmla="*/ 502290 w 3408645"/>
              <a:gd name="connsiteY5" fmla="*/ 76521 h 1117180"/>
              <a:gd name="connsiteX0" fmla="*/ 160324 w 3066679"/>
              <a:gd name="connsiteY0" fmla="*/ 76788 h 1117479"/>
              <a:gd name="connsiteX1" fmla="*/ 1793909 w 3066679"/>
              <a:gd name="connsiteY1" fmla="*/ 114399 h 1117479"/>
              <a:gd name="connsiteX2" fmla="*/ 3033487 w 3066679"/>
              <a:gd name="connsiteY2" fmla="*/ 931830 h 1117479"/>
              <a:gd name="connsiteX3" fmla="*/ 518153 w 3066679"/>
              <a:gd name="connsiteY3" fmla="*/ 1114609 h 1117479"/>
              <a:gd name="connsiteX4" fmla="*/ 101564 w 3066679"/>
              <a:gd name="connsiteY4" fmla="*/ 625015 h 1117479"/>
              <a:gd name="connsiteX5" fmla="*/ 160324 w 3066679"/>
              <a:gd name="connsiteY5" fmla="*/ 76788 h 111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6679" h="1117479">
                <a:moveTo>
                  <a:pt x="160324" y="76788"/>
                </a:moveTo>
                <a:cubicBezTo>
                  <a:pt x="442382" y="-8315"/>
                  <a:pt x="1197174" y="-55329"/>
                  <a:pt x="1793909" y="114399"/>
                </a:cubicBezTo>
                <a:cubicBezTo>
                  <a:pt x="2390644" y="284127"/>
                  <a:pt x="3246113" y="765128"/>
                  <a:pt x="3033487" y="931830"/>
                </a:cubicBezTo>
                <a:cubicBezTo>
                  <a:pt x="2820861" y="1098532"/>
                  <a:pt x="518153" y="1114609"/>
                  <a:pt x="518153" y="1114609"/>
                </a:cubicBezTo>
                <a:cubicBezTo>
                  <a:pt x="176885" y="1152930"/>
                  <a:pt x="161202" y="797985"/>
                  <a:pt x="101564" y="625015"/>
                </a:cubicBezTo>
                <a:cubicBezTo>
                  <a:pt x="41926" y="452045"/>
                  <a:pt x="-121734" y="161891"/>
                  <a:pt x="160324" y="76788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83632A8-3C4D-00B9-C051-970C5A928430}"/>
              </a:ext>
            </a:extLst>
          </p:cNvPr>
          <p:cNvSpPr/>
          <p:nvPr/>
        </p:nvSpPr>
        <p:spPr>
          <a:xfrm rot="15351044">
            <a:off x="9851382" y="-982370"/>
            <a:ext cx="3594535" cy="1937235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7944 w 5066208"/>
              <a:gd name="connsiteY0" fmla="*/ 1951544 h 2109880"/>
              <a:gd name="connsiteX1" fmla="*/ 1720630 w 5066208"/>
              <a:gd name="connsiteY1" fmla="*/ 354973 h 2109880"/>
              <a:gd name="connsiteX2" fmla="*/ 3592972 w 5066208"/>
              <a:gd name="connsiteY2" fmla="*/ 442059 h 2109880"/>
              <a:gd name="connsiteX3" fmla="*/ 4826687 w 5066208"/>
              <a:gd name="connsiteY3" fmla="*/ 64687 h 2109880"/>
              <a:gd name="connsiteX4" fmla="*/ 4710572 w 5066208"/>
              <a:gd name="connsiteY4" fmla="*/ 1980573 h 2109880"/>
              <a:gd name="connsiteX5" fmla="*/ 1241658 w 5066208"/>
              <a:gd name="connsiteY5" fmla="*/ 1937030 h 2109880"/>
              <a:gd name="connsiteX6" fmla="*/ 7944 w 5066208"/>
              <a:gd name="connsiteY6" fmla="*/ 1951544 h 2109880"/>
              <a:gd name="connsiteX0" fmla="*/ 7944 w 4798814"/>
              <a:gd name="connsiteY0" fmla="*/ 1753226 h 1911562"/>
              <a:gd name="connsiteX1" fmla="*/ 1720630 w 4798814"/>
              <a:gd name="connsiteY1" fmla="*/ 156655 h 1911562"/>
              <a:gd name="connsiteX2" fmla="*/ 3592972 w 4798814"/>
              <a:gd name="connsiteY2" fmla="*/ 243741 h 1911562"/>
              <a:gd name="connsiteX3" fmla="*/ 4710572 w 4798814"/>
              <a:gd name="connsiteY3" fmla="*/ 1782255 h 1911562"/>
              <a:gd name="connsiteX4" fmla="*/ 1241658 w 4798814"/>
              <a:gd name="connsiteY4" fmla="*/ 1738712 h 1911562"/>
              <a:gd name="connsiteX5" fmla="*/ 7944 w 4798814"/>
              <a:gd name="connsiteY5" fmla="*/ 1753226 h 1911562"/>
              <a:gd name="connsiteX0" fmla="*/ 6127 w 3594535"/>
              <a:gd name="connsiteY0" fmla="*/ 1750964 h 1937235"/>
              <a:gd name="connsiteX1" fmla="*/ 1718813 w 3594535"/>
              <a:gd name="connsiteY1" fmla="*/ 154393 h 1937235"/>
              <a:gd name="connsiteX2" fmla="*/ 3591155 w 3594535"/>
              <a:gd name="connsiteY2" fmla="*/ 241479 h 1937235"/>
              <a:gd name="connsiteX3" fmla="*/ 1239841 w 3594535"/>
              <a:gd name="connsiteY3" fmla="*/ 1736450 h 1937235"/>
              <a:gd name="connsiteX4" fmla="*/ 6127 w 3594535"/>
              <a:gd name="connsiteY4" fmla="*/ 1750964 h 193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4535" h="1937235">
                <a:moveTo>
                  <a:pt x="6127" y="1750964"/>
                </a:moveTo>
                <a:cubicBezTo>
                  <a:pt x="85956" y="1487288"/>
                  <a:pt x="1121308" y="405974"/>
                  <a:pt x="1718813" y="154393"/>
                </a:cubicBezTo>
                <a:cubicBezTo>
                  <a:pt x="2316318" y="-97188"/>
                  <a:pt x="3670984" y="-22197"/>
                  <a:pt x="3591155" y="241479"/>
                </a:cubicBezTo>
                <a:cubicBezTo>
                  <a:pt x="3511326" y="505155"/>
                  <a:pt x="1837346" y="1484869"/>
                  <a:pt x="1239841" y="1736450"/>
                </a:cubicBezTo>
                <a:cubicBezTo>
                  <a:pt x="642336" y="1988031"/>
                  <a:pt x="-73702" y="2014640"/>
                  <a:pt x="6127" y="1750964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257DD43-601F-0BF4-50CE-9A00A058CE43}"/>
              </a:ext>
            </a:extLst>
          </p:cNvPr>
          <p:cNvSpPr/>
          <p:nvPr/>
        </p:nvSpPr>
        <p:spPr>
          <a:xfrm rot="19129522">
            <a:off x="10097619" y="5724115"/>
            <a:ext cx="3328784" cy="1917095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3005470 w 4225045"/>
              <a:gd name="connsiteY0" fmla="*/ 2083622 h 2084951"/>
              <a:gd name="connsiteX1" fmla="*/ 15528 w 4225045"/>
              <a:gd name="connsiteY1" fmla="*/ 458022 h 2084951"/>
              <a:gd name="connsiteX2" fmla="*/ 1887870 w 4225045"/>
              <a:gd name="connsiteY2" fmla="*/ 545108 h 2084951"/>
              <a:gd name="connsiteX3" fmla="*/ 3121585 w 4225045"/>
              <a:gd name="connsiteY3" fmla="*/ 167736 h 2084951"/>
              <a:gd name="connsiteX4" fmla="*/ 4224670 w 4225045"/>
              <a:gd name="connsiteY4" fmla="*/ 153222 h 2084951"/>
              <a:gd name="connsiteX5" fmla="*/ 3005470 w 4225045"/>
              <a:gd name="connsiteY5" fmla="*/ 2083622 h 2084951"/>
              <a:gd name="connsiteX0" fmla="*/ 3005470 w 3328784"/>
              <a:gd name="connsiteY0" fmla="*/ 1915886 h 1917095"/>
              <a:gd name="connsiteX1" fmla="*/ 15528 w 3328784"/>
              <a:gd name="connsiteY1" fmla="*/ 290286 h 1917095"/>
              <a:gd name="connsiteX2" fmla="*/ 1887870 w 3328784"/>
              <a:gd name="connsiteY2" fmla="*/ 377372 h 1917095"/>
              <a:gd name="connsiteX3" fmla="*/ 3121585 w 3328784"/>
              <a:gd name="connsiteY3" fmla="*/ 0 h 1917095"/>
              <a:gd name="connsiteX4" fmla="*/ 3005470 w 3328784"/>
              <a:gd name="connsiteY4" fmla="*/ 1915886 h 1917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8784" h="1917095">
                <a:moveTo>
                  <a:pt x="3005470" y="1915886"/>
                </a:moveTo>
                <a:cubicBezTo>
                  <a:pt x="2487794" y="1964267"/>
                  <a:pt x="201795" y="546705"/>
                  <a:pt x="15528" y="290286"/>
                </a:cubicBezTo>
                <a:cubicBezTo>
                  <a:pt x="-170739" y="33867"/>
                  <a:pt x="1370194" y="425753"/>
                  <a:pt x="1887870" y="377372"/>
                </a:cubicBezTo>
                <a:cubicBezTo>
                  <a:pt x="2405546" y="328991"/>
                  <a:pt x="2732118" y="65314"/>
                  <a:pt x="3121585" y="0"/>
                </a:cubicBezTo>
                <a:cubicBezTo>
                  <a:pt x="3307852" y="256419"/>
                  <a:pt x="3523146" y="1867505"/>
                  <a:pt x="3005470" y="1915886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306DB-90C6-1F1A-EE2B-DF9906BD7999}"/>
              </a:ext>
            </a:extLst>
          </p:cNvPr>
          <p:cNvSpPr txBox="1"/>
          <p:nvPr/>
        </p:nvSpPr>
        <p:spPr>
          <a:xfrm>
            <a:off x="7442893" y="2407743"/>
            <a:ext cx="42828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Seems that you are building a big app, but is it robust enough? </a:t>
            </a:r>
          </a:p>
          <a:p>
            <a:endParaRPr lang="en-IN" dirty="0">
              <a:solidFill>
                <a:schemeClr val="bg1"/>
              </a:solidFill>
              <a:latin typeface="Fira Sans Condensed Medium" panose="020B0603050000020004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IN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You need to test your functionalities to ensure you don’t break anything!</a:t>
            </a:r>
          </a:p>
          <a:p>
            <a:endParaRPr lang="en-IN" dirty="0">
              <a:solidFill>
                <a:schemeClr val="bg1"/>
              </a:solidFill>
              <a:latin typeface="Fira Sans Condensed Medium" panose="020B0603050000020004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IN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Each layer should have their own unit tests.</a:t>
            </a:r>
          </a:p>
        </p:txBody>
      </p:sp>
    </p:spTree>
    <p:extLst>
      <p:ext uri="{BB962C8B-B14F-4D97-AF65-F5344CB8AC3E}">
        <p14:creationId xmlns:p14="http://schemas.microsoft.com/office/powerpoint/2010/main" val="5508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6F11DE-56F0-02B9-C2A2-2E9DE0871ECA}"/>
              </a:ext>
            </a:extLst>
          </p:cNvPr>
          <p:cNvSpPr txBox="1"/>
          <p:nvPr/>
        </p:nvSpPr>
        <p:spPr>
          <a:xfrm>
            <a:off x="2833915" y="2767281"/>
            <a:ext cx="65241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solidFill>
                  <a:schemeClr val="bg1"/>
                </a:solidFill>
                <a:latin typeface="Luckiest Guy" panose="02000506000000020004" pitchFamily="2" charset="0"/>
              </a:rPr>
              <a:t>Thank you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DD5F636-0B0A-797B-78EB-E36481BABF6C}"/>
              </a:ext>
            </a:extLst>
          </p:cNvPr>
          <p:cNvSpPr/>
          <p:nvPr/>
        </p:nvSpPr>
        <p:spPr>
          <a:xfrm rot="15351044">
            <a:off x="-1291693" y="5136167"/>
            <a:ext cx="2810970" cy="2127049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3005470 w 4225045"/>
              <a:gd name="connsiteY0" fmla="*/ 2083622 h 2084951"/>
              <a:gd name="connsiteX1" fmla="*/ 15528 w 4225045"/>
              <a:gd name="connsiteY1" fmla="*/ 458022 h 2084951"/>
              <a:gd name="connsiteX2" fmla="*/ 1887870 w 4225045"/>
              <a:gd name="connsiteY2" fmla="*/ 545108 h 2084951"/>
              <a:gd name="connsiteX3" fmla="*/ 3121585 w 4225045"/>
              <a:gd name="connsiteY3" fmla="*/ 167736 h 2084951"/>
              <a:gd name="connsiteX4" fmla="*/ 4224670 w 4225045"/>
              <a:gd name="connsiteY4" fmla="*/ 153222 h 2084951"/>
              <a:gd name="connsiteX5" fmla="*/ 3005470 w 4225045"/>
              <a:gd name="connsiteY5" fmla="*/ 2083622 h 2084951"/>
              <a:gd name="connsiteX0" fmla="*/ 1117969 w 2337544"/>
              <a:gd name="connsiteY0" fmla="*/ 2083622 h 2086026"/>
              <a:gd name="connsiteX1" fmla="*/ 369 w 2337544"/>
              <a:gd name="connsiteY1" fmla="*/ 545108 h 2086026"/>
              <a:gd name="connsiteX2" fmla="*/ 1234084 w 2337544"/>
              <a:gd name="connsiteY2" fmla="*/ 167736 h 2086026"/>
              <a:gd name="connsiteX3" fmla="*/ 2337169 w 2337544"/>
              <a:gd name="connsiteY3" fmla="*/ 153222 h 2086026"/>
              <a:gd name="connsiteX4" fmla="*/ 1117969 w 2337544"/>
              <a:gd name="connsiteY4" fmla="*/ 2083622 h 2086026"/>
              <a:gd name="connsiteX0" fmla="*/ 97647 w 1317148"/>
              <a:gd name="connsiteY0" fmla="*/ 2163639 h 2163641"/>
              <a:gd name="connsiteX1" fmla="*/ 213762 w 1317148"/>
              <a:gd name="connsiteY1" fmla="*/ 247753 h 2163641"/>
              <a:gd name="connsiteX2" fmla="*/ 1316847 w 1317148"/>
              <a:gd name="connsiteY2" fmla="*/ 233239 h 2163641"/>
              <a:gd name="connsiteX3" fmla="*/ 97647 w 1317148"/>
              <a:gd name="connsiteY3" fmla="*/ 2163639 h 2163641"/>
              <a:gd name="connsiteX0" fmla="*/ 1591351 w 2810970"/>
              <a:gd name="connsiteY0" fmla="*/ 2107995 h 2127049"/>
              <a:gd name="connsiteX1" fmla="*/ 242 w 2810970"/>
              <a:gd name="connsiteY1" fmla="*/ 1109049 h 2127049"/>
              <a:gd name="connsiteX2" fmla="*/ 1707466 w 2810970"/>
              <a:gd name="connsiteY2" fmla="*/ 192109 h 2127049"/>
              <a:gd name="connsiteX3" fmla="*/ 2810551 w 2810970"/>
              <a:gd name="connsiteY3" fmla="*/ 177595 h 2127049"/>
              <a:gd name="connsiteX4" fmla="*/ 1591351 w 2810970"/>
              <a:gd name="connsiteY4" fmla="*/ 2107995 h 212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970" h="2127049">
                <a:moveTo>
                  <a:pt x="1591351" y="2107995"/>
                </a:moveTo>
                <a:cubicBezTo>
                  <a:pt x="1122966" y="2263237"/>
                  <a:pt x="-19111" y="1428363"/>
                  <a:pt x="242" y="1109049"/>
                </a:cubicBezTo>
                <a:cubicBezTo>
                  <a:pt x="19595" y="789735"/>
                  <a:pt x="1239081" y="347351"/>
                  <a:pt x="1707466" y="192109"/>
                </a:cubicBezTo>
                <a:cubicBezTo>
                  <a:pt x="2175851" y="36867"/>
                  <a:pt x="2829904" y="-141719"/>
                  <a:pt x="2810551" y="177595"/>
                </a:cubicBezTo>
                <a:cubicBezTo>
                  <a:pt x="2791199" y="496909"/>
                  <a:pt x="2059736" y="1952753"/>
                  <a:pt x="1591351" y="2107995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C818827-0309-F219-A6F8-8BAEBB14641D}"/>
              </a:ext>
            </a:extLst>
          </p:cNvPr>
          <p:cNvSpPr/>
          <p:nvPr/>
        </p:nvSpPr>
        <p:spPr>
          <a:xfrm rot="15351044">
            <a:off x="10146983" y="-1609479"/>
            <a:ext cx="3748966" cy="1910545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191810 w 4016360"/>
              <a:gd name="connsiteY0" fmla="*/ 1937030 h 2109880"/>
              <a:gd name="connsiteX1" fmla="*/ 670782 w 4016360"/>
              <a:gd name="connsiteY1" fmla="*/ 354973 h 2109880"/>
              <a:gd name="connsiteX2" fmla="*/ 2543124 w 4016360"/>
              <a:gd name="connsiteY2" fmla="*/ 442059 h 2109880"/>
              <a:gd name="connsiteX3" fmla="*/ 3776839 w 4016360"/>
              <a:gd name="connsiteY3" fmla="*/ 64687 h 2109880"/>
              <a:gd name="connsiteX4" fmla="*/ 3660724 w 4016360"/>
              <a:gd name="connsiteY4" fmla="*/ 1980573 h 2109880"/>
              <a:gd name="connsiteX5" fmla="*/ 191810 w 4016360"/>
              <a:gd name="connsiteY5" fmla="*/ 1937030 h 2109880"/>
              <a:gd name="connsiteX0" fmla="*/ 191810 w 3748966"/>
              <a:gd name="connsiteY0" fmla="*/ 1737695 h 1910545"/>
              <a:gd name="connsiteX1" fmla="*/ 670782 w 3748966"/>
              <a:gd name="connsiteY1" fmla="*/ 155638 h 1910545"/>
              <a:gd name="connsiteX2" fmla="*/ 2543124 w 3748966"/>
              <a:gd name="connsiteY2" fmla="*/ 242724 h 1910545"/>
              <a:gd name="connsiteX3" fmla="*/ 3660724 w 3748966"/>
              <a:gd name="connsiteY3" fmla="*/ 1781238 h 1910545"/>
              <a:gd name="connsiteX4" fmla="*/ 191810 w 3748966"/>
              <a:gd name="connsiteY4" fmla="*/ 1737695 h 191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966" h="1910545">
                <a:moveTo>
                  <a:pt x="191810" y="1737695"/>
                </a:moveTo>
                <a:cubicBezTo>
                  <a:pt x="-306514" y="1466762"/>
                  <a:pt x="278896" y="404800"/>
                  <a:pt x="670782" y="155638"/>
                </a:cubicBezTo>
                <a:cubicBezTo>
                  <a:pt x="1062668" y="-93524"/>
                  <a:pt x="2044800" y="-28209"/>
                  <a:pt x="2543124" y="242724"/>
                </a:cubicBezTo>
                <a:cubicBezTo>
                  <a:pt x="3041448" y="513657"/>
                  <a:pt x="4052610" y="1532076"/>
                  <a:pt x="3660724" y="1781238"/>
                </a:cubicBezTo>
                <a:cubicBezTo>
                  <a:pt x="2879372" y="2095714"/>
                  <a:pt x="191810" y="1737695"/>
                  <a:pt x="191810" y="1737695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5DCD129-6F39-708C-0284-04C944D9FAA1}"/>
              </a:ext>
            </a:extLst>
          </p:cNvPr>
          <p:cNvSpPr/>
          <p:nvPr/>
        </p:nvSpPr>
        <p:spPr>
          <a:xfrm rot="20792571">
            <a:off x="-1340041" y="-1148253"/>
            <a:ext cx="3748966" cy="1910545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191810 w 4016360"/>
              <a:gd name="connsiteY0" fmla="*/ 1937030 h 2109880"/>
              <a:gd name="connsiteX1" fmla="*/ 670782 w 4016360"/>
              <a:gd name="connsiteY1" fmla="*/ 354973 h 2109880"/>
              <a:gd name="connsiteX2" fmla="*/ 2543124 w 4016360"/>
              <a:gd name="connsiteY2" fmla="*/ 442059 h 2109880"/>
              <a:gd name="connsiteX3" fmla="*/ 3776839 w 4016360"/>
              <a:gd name="connsiteY3" fmla="*/ 64687 h 2109880"/>
              <a:gd name="connsiteX4" fmla="*/ 3660724 w 4016360"/>
              <a:gd name="connsiteY4" fmla="*/ 1980573 h 2109880"/>
              <a:gd name="connsiteX5" fmla="*/ 191810 w 4016360"/>
              <a:gd name="connsiteY5" fmla="*/ 1937030 h 2109880"/>
              <a:gd name="connsiteX0" fmla="*/ 191810 w 3748966"/>
              <a:gd name="connsiteY0" fmla="*/ 1737695 h 1910545"/>
              <a:gd name="connsiteX1" fmla="*/ 670782 w 3748966"/>
              <a:gd name="connsiteY1" fmla="*/ 155638 h 1910545"/>
              <a:gd name="connsiteX2" fmla="*/ 2543124 w 3748966"/>
              <a:gd name="connsiteY2" fmla="*/ 242724 h 1910545"/>
              <a:gd name="connsiteX3" fmla="*/ 3660724 w 3748966"/>
              <a:gd name="connsiteY3" fmla="*/ 1781238 h 1910545"/>
              <a:gd name="connsiteX4" fmla="*/ 191810 w 3748966"/>
              <a:gd name="connsiteY4" fmla="*/ 1737695 h 191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8966" h="1910545">
                <a:moveTo>
                  <a:pt x="191810" y="1737695"/>
                </a:moveTo>
                <a:cubicBezTo>
                  <a:pt x="-306514" y="1466762"/>
                  <a:pt x="278896" y="404800"/>
                  <a:pt x="670782" y="155638"/>
                </a:cubicBezTo>
                <a:cubicBezTo>
                  <a:pt x="1062668" y="-93524"/>
                  <a:pt x="2044800" y="-28209"/>
                  <a:pt x="2543124" y="242724"/>
                </a:cubicBezTo>
                <a:cubicBezTo>
                  <a:pt x="3041448" y="513657"/>
                  <a:pt x="4052610" y="1532076"/>
                  <a:pt x="3660724" y="1781238"/>
                </a:cubicBezTo>
                <a:cubicBezTo>
                  <a:pt x="2879372" y="2095714"/>
                  <a:pt x="191810" y="1737695"/>
                  <a:pt x="191810" y="1737695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09D4FBD-8C6B-2216-1BEC-697BEF6AAAC5}"/>
              </a:ext>
            </a:extLst>
          </p:cNvPr>
          <p:cNvSpPr/>
          <p:nvPr/>
        </p:nvSpPr>
        <p:spPr>
          <a:xfrm rot="20792571">
            <a:off x="9520000" y="6072036"/>
            <a:ext cx="3552790" cy="1451778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280396 w 4968885"/>
              <a:gd name="connsiteY0" fmla="*/ 2040079 h 2041442"/>
              <a:gd name="connsiteX1" fmla="*/ 759368 w 4968885"/>
              <a:gd name="connsiteY1" fmla="*/ 458022 h 2041442"/>
              <a:gd name="connsiteX2" fmla="*/ 2631710 w 4968885"/>
              <a:gd name="connsiteY2" fmla="*/ 545108 h 2041442"/>
              <a:gd name="connsiteX3" fmla="*/ 3865425 w 4968885"/>
              <a:gd name="connsiteY3" fmla="*/ 167736 h 2041442"/>
              <a:gd name="connsiteX4" fmla="*/ 4968510 w 4968885"/>
              <a:gd name="connsiteY4" fmla="*/ 153222 h 2041442"/>
              <a:gd name="connsiteX5" fmla="*/ 280396 w 4968885"/>
              <a:gd name="connsiteY5" fmla="*/ 2040079 h 2041442"/>
              <a:gd name="connsiteX0" fmla="*/ 200202 w 3785231"/>
              <a:gd name="connsiteY0" fmla="*/ 1872343 h 1873583"/>
              <a:gd name="connsiteX1" fmla="*/ 679174 w 3785231"/>
              <a:gd name="connsiteY1" fmla="*/ 290286 h 1873583"/>
              <a:gd name="connsiteX2" fmla="*/ 2551516 w 3785231"/>
              <a:gd name="connsiteY2" fmla="*/ 377372 h 1873583"/>
              <a:gd name="connsiteX3" fmla="*/ 3785231 w 3785231"/>
              <a:gd name="connsiteY3" fmla="*/ 0 h 1873583"/>
              <a:gd name="connsiteX4" fmla="*/ 200202 w 3785231"/>
              <a:gd name="connsiteY4" fmla="*/ 1872343 h 1873583"/>
              <a:gd name="connsiteX0" fmla="*/ 200202 w 3824451"/>
              <a:gd name="connsiteY0" fmla="*/ 1908144 h 1955832"/>
              <a:gd name="connsiteX1" fmla="*/ 679174 w 3824451"/>
              <a:gd name="connsiteY1" fmla="*/ 326087 h 1955832"/>
              <a:gd name="connsiteX2" fmla="*/ 2551516 w 3824451"/>
              <a:gd name="connsiteY2" fmla="*/ 413173 h 1955832"/>
              <a:gd name="connsiteX3" fmla="*/ 3785231 w 3824451"/>
              <a:gd name="connsiteY3" fmla="*/ 35801 h 1955832"/>
              <a:gd name="connsiteX4" fmla="*/ 3203084 w 3824451"/>
              <a:gd name="connsiteY4" fmla="*/ 1445139 h 1955832"/>
              <a:gd name="connsiteX5" fmla="*/ 200202 w 3824451"/>
              <a:gd name="connsiteY5" fmla="*/ 1908144 h 1955832"/>
              <a:gd name="connsiteX0" fmla="*/ 2523910 w 3137021"/>
              <a:gd name="connsiteY0" fmla="*/ 1445139 h 1446844"/>
              <a:gd name="connsiteX1" fmla="*/ 0 w 3137021"/>
              <a:gd name="connsiteY1" fmla="*/ 326087 h 1446844"/>
              <a:gd name="connsiteX2" fmla="*/ 1872342 w 3137021"/>
              <a:gd name="connsiteY2" fmla="*/ 413173 h 1446844"/>
              <a:gd name="connsiteX3" fmla="*/ 3106057 w 3137021"/>
              <a:gd name="connsiteY3" fmla="*/ 35801 h 1446844"/>
              <a:gd name="connsiteX4" fmla="*/ 2523910 w 3137021"/>
              <a:gd name="connsiteY4" fmla="*/ 1445139 h 1446844"/>
              <a:gd name="connsiteX0" fmla="*/ 2939679 w 3552790"/>
              <a:gd name="connsiteY0" fmla="*/ 1445139 h 1451778"/>
              <a:gd name="connsiteX1" fmla="*/ 211964 w 3552790"/>
              <a:gd name="connsiteY1" fmla="*/ 549792 h 1451778"/>
              <a:gd name="connsiteX2" fmla="*/ 415769 w 3552790"/>
              <a:gd name="connsiteY2" fmla="*/ 326087 h 1451778"/>
              <a:gd name="connsiteX3" fmla="*/ 2288111 w 3552790"/>
              <a:gd name="connsiteY3" fmla="*/ 413173 h 1451778"/>
              <a:gd name="connsiteX4" fmla="*/ 3521826 w 3552790"/>
              <a:gd name="connsiteY4" fmla="*/ 35801 h 1451778"/>
              <a:gd name="connsiteX5" fmla="*/ 2939679 w 3552790"/>
              <a:gd name="connsiteY5" fmla="*/ 1445139 h 145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2790" h="1451778">
                <a:moveTo>
                  <a:pt x="2939679" y="1445139"/>
                </a:moveTo>
                <a:cubicBezTo>
                  <a:pt x="2478672" y="1532273"/>
                  <a:pt x="632616" y="736301"/>
                  <a:pt x="211964" y="549792"/>
                </a:cubicBezTo>
                <a:cubicBezTo>
                  <a:pt x="-208688" y="363283"/>
                  <a:pt x="69745" y="348857"/>
                  <a:pt x="415769" y="326087"/>
                </a:cubicBezTo>
                <a:cubicBezTo>
                  <a:pt x="761793" y="303317"/>
                  <a:pt x="1770435" y="461554"/>
                  <a:pt x="2288111" y="413173"/>
                </a:cubicBezTo>
                <a:cubicBezTo>
                  <a:pt x="2805787" y="364792"/>
                  <a:pt x="3413231" y="-136193"/>
                  <a:pt x="3521826" y="35801"/>
                </a:cubicBezTo>
                <a:cubicBezTo>
                  <a:pt x="3630421" y="207795"/>
                  <a:pt x="3457355" y="1396758"/>
                  <a:pt x="2939679" y="1445139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439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6F42402-01B8-AEF0-3A21-A3CD0217855B}"/>
              </a:ext>
            </a:extLst>
          </p:cNvPr>
          <p:cNvSpPr/>
          <p:nvPr/>
        </p:nvSpPr>
        <p:spPr>
          <a:xfrm>
            <a:off x="-9698" y="1136674"/>
            <a:ext cx="5838445" cy="1252167"/>
          </a:xfrm>
          <a:custGeom>
            <a:avLst/>
            <a:gdLst>
              <a:gd name="connsiteX0" fmla="*/ 0 w 5838445"/>
              <a:gd name="connsiteY0" fmla="*/ 0 h 1252167"/>
              <a:gd name="connsiteX1" fmla="*/ 1322459 w 5838445"/>
              <a:gd name="connsiteY1" fmla="*/ 51552 h 1252167"/>
              <a:gd name="connsiteX2" fmla="*/ 1965803 w 5838445"/>
              <a:gd name="connsiteY2" fmla="*/ 97843 h 1252167"/>
              <a:gd name="connsiteX3" fmla="*/ 2145971 w 5838445"/>
              <a:gd name="connsiteY3" fmla="*/ 216201 h 1252167"/>
              <a:gd name="connsiteX4" fmla="*/ 2346655 w 5838445"/>
              <a:gd name="connsiteY4" fmla="*/ 246975 h 1252167"/>
              <a:gd name="connsiteX5" fmla="*/ 2557596 w 5838445"/>
              <a:gd name="connsiteY5" fmla="*/ 303524 h 1252167"/>
              <a:gd name="connsiteX6" fmla="*/ 2871378 w 5838445"/>
              <a:gd name="connsiteY6" fmla="*/ 334297 h 1252167"/>
              <a:gd name="connsiteX7" fmla="*/ 3082319 w 5838445"/>
              <a:gd name="connsiteY7" fmla="*/ 365070 h 1252167"/>
              <a:gd name="connsiteX8" fmla="*/ 3277742 w 5838445"/>
              <a:gd name="connsiteY8" fmla="*/ 411362 h 1252167"/>
              <a:gd name="connsiteX9" fmla="*/ 3442392 w 5838445"/>
              <a:gd name="connsiteY9" fmla="*/ 462913 h 1252167"/>
              <a:gd name="connsiteX10" fmla="*/ 3591524 w 5838445"/>
              <a:gd name="connsiteY10" fmla="*/ 607048 h 1252167"/>
              <a:gd name="connsiteX11" fmla="*/ 3822980 w 5838445"/>
              <a:gd name="connsiteY11" fmla="*/ 648342 h 1252167"/>
              <a:gd name="connsiteX12" fmla="*/ 4311933 w 5838445"/>
              <a:gd name="connsiteY12" fmla="*/ 771960 h 1252167"/>
              <a:gd name="connsiteX13" fmla="*/ 4872952 w 5838445"/>
              <a:gd name="connsiteY13" fmla="*/ 854285 h 1252167"/>
              <a:gd name="connsiteX14" fmla="*/ 5315612 w 5838445"/>
              <a:gd name="connsiteY14" fmla="*/ 982902 h 1252167"/>
              <a:gd name="connsiteX15" fmla="*/ 5485523 w 5838445"/>
              <a:gd name="connsiteY15" fmla="*/ 1029193 h 1252167"/>
              <a:gd name="connsiteX16" fmla="*/ 5655433 w 5838445"/>
              <a:gd name="connsiteY16" fmla="*/ 1147551 h 1252167"/>
              <a:gd name="connsiteX17" fmla="*/ 5763534 w 5838445"/>
              <a:gd name="connsiteY17" fmla="*/ 1204101 h 1252167"/>
              <a:gd name="connsiteX18" fmla="*/ 5655433 w 5838445"/>
              <a:gd name="connsiteY18" fmla="*/ 1240134 h 1252167"/>
              <a:gd name="connsiteX19" fmla="*/ 5233551 w 5838445"/>
              <a:gd name="connsiteY19" fmla="*/ 1173327 h 1252167"/>
              <a:gd name="connsiteX20" fmla="*/ 5012352 w 5838445"/>
              <a:gd name="connsiteY20" fmla="*/ 1137294 h 1252167"/>
              <a:gd name="connsiteX21" fmla="*/ 4487366 w 5838445"/>
              <a:gd name="connsiteY21" fmla="*/ 1132033 h 1252167"/>
              <a:gd name="connsiteX22" fmla="*/ 3957383 w 5838445"/>
              <a:gd name="connsiteY22" fmla="*/ 926090 h 1252167"/>
              <a:gd name="connsiteX23" fmla="*/ 3664117 w 5838445"/>
              <a:gd name="connsiteY23" fmla="*/ 838504 h 1252167"/>
              <a:gd name="connsiteX24" fmla="*/ 3442918 w 5838445"/>
              <a:gd name="connsiteY24" fmla="*/ 756179 h 1252167"/>
              <a:gd name="connsiteX25" fmla="*/ 3067327 w 5838445"/>
              <a:gd name="connsiteY25" fmla="*/ 730403 h 1252167"/>
              <a:gd name="connsiteX26" fmla="*/ 2593893 w 5838445"/>
              <a:gd name="connsiteY26" fmla="*/ 625722 h 1252167"/>
              <a:gd name="connsiteX27" fmla="*/ 2269590 w 5838445"/>
              <a:gd name="connsiteY27" fmla="*/ 643081 h 1252167"/>
              <a:gd name="connsiteX28" fmla="*/ 1749865 w 5838445"/>
              <a:gd name="connsiteY28" fmla="*/ 625722 h 1252167"/>
              <a:gd name="connsiteX29" fmla="*/ 1276431 w 5838445"/>
              <a:gd name="connsiteY29" fmla="*/ 529720 h 1252167"/>
              <a:gd name="connsiteX30" fmla="*/ 947131 w 5838445"/>
              <a:gd name="connsiteY30" fmla="*/ 493687 h 1252167"/>
              <a:gd name="connsiteX31" fmla="*/ 524197 w 5838445"/>
              <a:gd name="connsiteY31" fmla="*/ 602839 h 1252167"/>
              <a:gd name="connsiteX32" fmla="*/ 67070 w 5838445"/>
              <a:gd name="connsiteY32" fmla="*/ 673855 h 1252167"/>
              <a:gd name="connsiteX33" fmla="*/ 263 w 5838445"/>
              <a:gd name="connsiteY33" fmla="*/ 673855 h 1252167"/>
              <a:gd name="connsiteX34" fmla="*/ 263 w 5838445"/>
              <a:gd name="connsiteY34" fmla="*/ 0 h 12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38445" h="1252167">
                <a:moveTo>
                  <a:pt x="0" y="0"/>
                </a:moveTo>
                <a:cubicBezTo>
                  <a:pt x="0" y="0"/>
                  <a:pt x="1193843" y="51552"/>
                  <a:pt x="1322459" y="51552"/>
                </a:cubicBezTo>
                <a:cubicBezTo>
                  <a:pt x="1451075" y="51552"/>
                  <a:pt x="1826666" y="67070"/>
                  <a:pt x="1965803" y="97843"/>
                </a:cubicBezTo>
                <a:cubicBezTo>
                  <a:pt x="2104677" y="128616"/>
                  <a:pt x="2145971" y="216201"/>
                  <a:pt x="2145971" y="216201"/>
                </a:cubicBezTo>
                <a:cubicBezTo>
                  <a:pt x="2145971" y="216201"/>
                  <a:pt x="2223036" y="195686"/>
                  <a:pt x="2346655" y="246975"/>
                </a:cubicBezTo>
                <a:cubicBezTo>
                  <a:pt x="2470274" y="298526"/>
                  <a:pt x="2392946" y="293266"/>
                  <a:pt x="2557596" y="303524"/>
                </a:cubicBezTo>
                <a:cubicBezTo>
                  <a:pt x="2722246" y="313782"/>
                  <a:pt x="2727506" y="334297"/>
                  <a:pt x="2871378" y="334297"/>
                </a:cubicBezTo>
                <a:cubicBezTo>
                  <a:pt x="3015249" y="334297"/>
                  <a:pt x="2979478" y="329037"/>
                  <a:pt x="3082319" y="365070"/>
                </a:cubicBezTo>
                <a:cubicBezTo>
                  <a:pt x="3185159" y="401104"/>
                  <a:pt x="3180162" y="401104"/>
                  <a:pt x="3277742" y="411362"/>
                </a:cubicBezTo>
                <a:cubicBezTo>
                  <a:pt x="3375585" y="421619"/>
                  <a:pt x="3365327" y="375328"/>
                  <a:pt x="3442392" y="462913"/>
                </a:cubicBezTo>
                <a:cubicBezTo>
                  <a:pt x="3519456" y="550499"/>
                  <a:pt x="3493943" y="596790"/>
                  <a:pt x="3591524" y="607048"/>
                </a:cubicBezTo>
                <a:cubicBezTo>
                  <a:pt x="3689367" y="617305"/>
                  <a:pt x="3648073" y="581272"/>
                  <a:pt x="3822980" y="648342"/>
                </a:cubicBezTo>
                <a:cubicBezTo>
                  <a:pt x="3997888" y="715149"/>
                  <a:pt x="4224347" y="756442"/>
                  <a:pt x="4311933" y="771960"/>
                </a:cubicBezTo>
                <a:cubicBezTo>
                  <a:pt x="4399518" y="787479"/>
                  <a:pt x="4594941" y="802734"/>
                  <a:pt x="4872952" y="854285"/>
                </a:cubicBezTo>
                <a:cubicBezTo>
                  <a:pt x="5150963" y="905837"/>
                  <a:pt x="5274319" y="967384"/>
                  <a:pt x="5315612" y="982902"/>
                </a:cubicBezTo>
                <a:cubicBezTo>
                  <a:pt x="5356907" y="998420"/>
                  <a:pt x="5449489" y="1003417"/>
                  <a:pt x="5485523" y="1029193"/>
                </a:cubicBezTo>
                <a:cubicBezTo>
                  <a:pt x="5521556" y="1054969"/>
                  <a:pt x="5619399" y="1121776"/>
                  <a:pt x="5655433" y="1147551"/>
                </a:cubicBezTo>
                <a:cubicBezTo>
                  <a:pt x="5691467" y="1173327"/>
                  <a:pt x="5763534" y="1204101"/>
                  <a:pt x="5763534" y="1204101"/>
                </a:cubicBezTo>
                <a:cubicBezTo>
                  <a:pt x="5763534" y="1204101"/>
                  <a:pt x="5989993" y="1281165"/>
                  <a:pt x="5655433" y="1240134"/>
                </a:cubicBezTo>
                <a:cubicBezTo>
                  <a:pt x="5320873" y="1198840"/>
                  <a:pt x="5305618" y="1193843"/>
                  <a:pt x="5233551" y="1173327"/>
                </a:cubicBezTo>
                <a:cubicBezTo>
                  <a:pt x="5161483" y="1152812"/>
                  <a:pt x="5079159" y="1132033"/>
                  <a:pt x="5012352" y="1137294"/>
                </a:cubicBezTo>
                <a:cubicBezTo>
                  <a:pt x="4945545" y="1142554"/>
                  <a:pt x="4752489" y="1275116"/>
                  <a:pt x="4487366" y="1132033"/>
                </a:cubicBezTo>
                <a:cubicBezTo>
                  <a:pt x="4282474" y="1021565"/>
                  <a:pt x="4106514" y="972381"/>
                  <a:pt x="3957383" y="926090"/>
                </a:cubicBezTo>
                <a:cubicBezTo>
                  <a:pt x="3808251" y="879798"/>
                  <a:pt x="3787473" y="905574"/>
                  <a:pt x="3664117" y="838504"/>
                </a:cubicBezTo>
                <a:cubicBezTo>
                  <a:pt x="3540761" y="771435"/>
                  <a:pt x="3664117" y="781955"/>
                  <a:pt x="3442918" y="756179"/>
                </a:cubicBezTo>
                <a:cubicBezTo>
                  <a:pt x="3221719" y="730403"/>
                  <a:pt x="3350335" y="750919"/>
                  <a:pt x="3067327" y="730403"/>
                </a:cubicBezTo>
                <a:cubicBezTo>
                  <a:pt x="2784318" y="709888"/>
                  <a:pt x="2784318" y="660177"/>
                  <a:pt x="2593893" y="625722"/>
                </a:cubicBezTo>
                <a:cubicBezTo>
                  <a:pt x="2403467" y="591266"/>
                  <a:pt x="2563119" y="607048"/>
                  <a:pt x="2269590" y="643081"/>
                </a:cubicBezTo>
                <a:cubicBezTo>
                  <a:pt x="1976061" y="679115"/>
                  <a:pt x="2022615" y="649920"/>
                  <a:pt x="1749865" y="625722"/>
                </a:cubicBezTo>
                <a:cubicBezTo>
                  <a:pt x="1477114" y="601787"/>
                  <a:pt x="1492632" y="570751"/>
                  <a:pt x="1276431" y="529720"/>
                </a:cubicBezTo>
                <a:cubicBezTo>
                  <a:pt x="1060229" y="488426"/>
                  <a:pt x="1127299" y="421619"/>
                  <a:pt x="947131" y="493687"/>
                </a:cubicBezTo>
                <a:cubicBezTo>
                  <a:pt x="766963" y="565754"/>
                  <a:pt x="838241" y="596001"/>
                  <a:pt x="524197" y="602839"/>
                </a:cubicBezTo>
                <a:cubicBezTo>
                  <a:pt x="210415" y="609678"/>
                  <a:pt x="123619" y="653339"/>
                  <a:pt x="67070" y="673855"/>
                </a:cubicBezTo>
                <a:cubicBezTo>
                  <a:pt x="10521" y="694370"/>
                  <a:pt x="263" y="673855"/>
                  <a:pt x="263" y="673855"/>
                </a:cubicBezTo>
                <a:lnTo>
                  <a:pt x="263" y="0"/>
                </a:lnTo>
                <a:close/>
              </a:path>
            </a:pathLst>
          </a:custGeom>
          <a:solidFill>
            <a:srgbClr val="E3EA5F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F9C0BAB-6A0A-2909-B266-A5AF622F22DB}"/>
              </a:ext>
            </a:extLst>
          </p:cNvPr>
          <p:cNvSpPr/>
          <p:nvPr/>
        </p:nvSpPr>
        <p:spPr>
          <a:xfrm>
            <a:off x="-11013" y="1385672"/>
            <a:ext cx="4400685" cy="818859"/>
          </a:xfrm>
          <a:custGeom>
            <a:avLst/>
            <a:gdLst>
              <a:gd name="connsiteX0" fmla="*/ 0 w 4400685"/>
              <a:gd name="connsiteY0" fmla="*/ 442479 h 818859"/>
              <a:gd name="connsiteX1" fmla="*/ 404786 w 4400685"/>
              <a:gd name="connsiteY1" fmla="*/ 373831 h 818859"/>
              <a:gd name="connsiteX2" fmla="*/ 761703 w 4400685"/>
              <a:gd name="connsiteY2" fmla="*/ 336219 h 818859"/>
              <a:gd name="connsiteX3" fmla="*/ 1043133 w 4400685"/>
              <a:gd name="connsiteY3" fmla="*/ 264152 h 818859"/>
              <a:gd name="connsiteX4" fmla="*/ 1358756 w 4400685"/>
              <a:gd name="connsiteY4" fmla="*/ 315704 h 818859"/>
              <a:gd name="connsiteX5" fmla="*/ 1629665 w 4400685"/>
              <a:gd name="connsiteY5" fmla="*/ 408286 h 818859"/>
              <a:gd name="connsiteX6" fmla="*/ 2000259 w 4400685"/>
              <a:gd name="connsiteY6" fmla="*/ 408286 h 818859"/>
              <a:gd name="connsiteX7" fmla="*/ 2422141 w 4400685"/>
              <a:gd name="connsiteY7" fmla="*/ 425382 h 818859"/>
              <a:gd name="connsiteX8" fmla="*/ 2743288 w 4400685"/>
              <a:gd name="connsiteY8" fmla="*/ 462731 h 818859"/>
              <a:gd name="connsiteX9" fmla="*/ 3350335 w 4400685"/>
              <a:gd name="connsiteY9" fmla="*/ 546371 h 818859"/>
              <a:gd name="connsiteX10" fmla="*/ 3571271 w 4400685"/>
              <a:gd name="connsiteY10" fmla="*/ 562678 h 818859"/>
              <a:gd name="connsiteX11" fmla="*/ 3862959 w 4400685"/>
              <a:gd name="connsiteY11" fmla="*/ 679196 h 818859"/>
              <a:gd name="connsiteX12" fmla="*/ 4120191 w 4400685"/>
              <a:gd name="connsiteY12" fmla="*/ 747844 h 818859"/>
              <a:gd name="connsiteX13" fmla="*/ 4353489 w 4400685"/>
              <a:gd name="connsiteY13" fmla="*/ 816492 h 818859"/>
              <a:gd name="connsiteX14" fmla="*/ 4380843 w 4400685"/>
              <a:gd name="connsiteY14" fmla="*/ 761521 h 818859"/>
              <a:gd name="connsiteX15" fmla="*/ 4113353 w 4400685"/>
              <a:gd name="connsiteY15" fmla="*/ 600290 h 818859"/>
              <a:gd name="connsiteX16" fmla="*/ 3842443 w 4400685"/>
              <a:gd name="connsiteY16" fmla="*/ 541374 h 818859"/>
              <a:gd name="connsiteX17" fmla="*/ 3547336 w 4400685"/>
              <a:gd name="connsiteY17" fmla="*/ 476671 h 818859"/>
              <a:gd name="connsiteX18" fmla="*/ 3392944 w 4400685"/>
              <a:gd name="connsiteY18" fmla="*/ 390927 h 818859"/>
              <a:gd name="connsiteX19" fmla="*/ 3214617 w 4400685"/>
              <a:gd name="connsiteY19" fmla="*/ 366992 h 818859"/>
              <a:gd name="connsiteX20" fmla="*/ 2974481 w 4400685"/>
              <a:gd name="connsiteY20" fmla="*/ 377250 h 818859"/>
              <a:gd name="connsiteX21" fmla="*/ 2816670 w 4400685"/>
              <a:gd name="connsiteY21" fmla="*/ 315440 h 818859"/>
              <a:gd name="connsiteX22" fmla="*/ 2662278 w 4400685"/>
              <a:gd name="connsiteY22" fmla="*/ 229696 h 818859"/>
              <a:gd name="connsiteX23" fmla="*/ 2360332 w 4400685"/>
              <a:gd name="connsiteY23" fmla="*/ 222858 h 818859"/>
              <a:gd name="connsiteX24" fmla="*/ 2473430 w 4400685"/>
              <a:gd name="connsiteY24" fmla="*/ 298344 h 818859"/>
              <a:gd name="connsiteX25" fmla="*/ 2360332 w 4400685"/>
              <a:gd name="connsiteY25" fmla="*/ 373831 h 818859"/>
              <a:gd name="connsiteX26" fmla="*/ 1859544 w 4400685"/>
              <a:gd name="connsiteY26" fmla="*/ 353315 h 818859"/>
              <a:gd name="connsiteX27" fmla="*/ 1554179 w 4400685"/>
              <a:gd name="connsiteY27" fmla="*/ 339638 h 818859"/>
              <a:gd name="connsiteX28" fmla="*/ 1396367 w 4400685"/>
              <a:gd name="connsiteY28" fmla="*/ 211811 h 818859"/>
              <a:gd name="connsiteX29" fmla="*/ 1458177 w 4400685"/>
              <a:gd name="connsiteY29" fmla="*/ 123700 h 818859"/>
              <a:gd name="connsiteX30" fmla="*/ 1300366 w 4400685"/>
              <a:gd name="connsiteY30" fmla="*/ 81 h 818859"/>
              <a:gd name="connsiteX31" fmla="*/ 1080745 w 4400685"/>
              <a:gd name="connsiteY31" fmla="*/ 116598 h 818859"/>
              <a:gd name="connsiteX32" fmla="*/ 771961 w 4400685"/>
              <a:gd name="connsiteY32" fmla="*/ 171569 h 818859"/>
              <a:gd name="connsiteX33" fmla="*/ 332719 w 4400685"/>
              <a:gd name="connsiteY33" fmla="*/ 181827 h 818859"/>
              <a:gd name="connsiteX34" fmla="*/ 150973 w 4400685"/>
              <a:gd name="connsiteY34" fmla="*/ 195504 h 818859"/>
              <a:gd name="connsiteX35" fmla="*/ 514728 w 4400685"/>
              <a:gd name="connsiteY35" fmla="*/ 247056 h 818859"/>
              <a:gd name="connsiteX36" fmla="*/ 696474 w 4400685"/>
              <a:gd name="connsiteY36" fmla="*/ 243636 h 818859"/>
              <a:gd name="connsiteX37" fmla="*/ 651761 w 4400685"/>
              <a:gd name="connsiteY37" fmla="*/ 302026 h 818859"/>
              <a:gd name="connsiteX38" fmla="*/ 384271 w 4400685"/>
              <a:gd name="connsiteY38" fmla="*/ 322542 h 818859"/>
              <a:gd name="connsiteX39" fmla="*/ 178327 w 4400685"/>
              <a:gd name="connsiteY39" fmla="*/ 363836 h 818859"/>
              <a:gd name="connsiteX40" fmla="*/ 0 w 4400685"/>
              <a:gd name="connsiteY40" fmla="*/ 322279 h 818859"/>
              <a:gd name="connsiteX41" fmla="*/ 0 w 4400685"/>
              <a:gd name="connsiteY41" fmla="*/ 442479 h 8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400685" h="818859">
                <a:moveTo>
                  <a:pt x="0" y="442479"/>
                </a:moveTo>
                <a:cubicBezTo>
                  <a:pt x="54971" y="432221"/>
                  <a:pt x="250394" y="387508"/>
                  <a:pt x="404786" y="373831"/>
                </a:cubicBezTo>
                <a:cubicBezTo>
                  <a:pt x="559178" y="360154"/>
                  <a:pt x="631245" y="387508"/>
                  <a:pt x="761703" y="336219"/>
                </a:cubicBezTo>
                <a:cubicBezTo>
                  <a:pt x="892160" y="284930"/>
                  <a:pt x="943449" y="264152"/>
                  <a:pt x="1043133" y="264152"/>
                </a:cubicBezTo>
                <a:cubicBezTo>
                  <a:pt x="1142554" y="264152"/>
                  <a:pt x="1317462" y="298344"/>
                  <a:pt x="1358756" y="315704"/>
                </a:cubicBezTo>
                <a:cubicBezTo>
                  <a:pt x="1400050" y="332800"/>
                  <a:pt x="1568119" y="415125"/>
                  <a:pt x="1629665" y="408286"/>
                </a:cubicBezTo>
                <a:cubicBezTo>
                  <a:pt x="1691475" y="401448"/>
                  <a:pt x="1948707" y="401448"/>
                  <a:pt x="2000259" y="408286"/>
                </a:cubicBezTo>
                <a:cubicBezTo>
                  <a:pt x="2051811" y="415125"/>
                  <a:pt x="2357176" y="425382"/>
                  <a:pt x="2422141" y="425382"/>
                </a:cubicBezTo>
                <a:cubicBezTo>
                  <a:pt x="2487370" y="425382"/>
                  <a:pt x="2660962" y="431958"/>
                  <a:pt x="2743288" y="462731"/>
                </a:cubicBezTo>
                <a:cubicBezTo>
                  <a:pt x="2825612" y="493504"/>
                  <a:pt x="3261172" y="546371"/>
                  <a:pt x="3350335" y="546371"/>
                </a:cubicBezTo>
                <a:cubicBezTo>
                  <a:pt x="3439499" y="546371"/>
                  <a:pt x="3416879" y="500869"/>
                  <a:pt x="3571271" y="562678"/>
                </a:cubicBezTo>
                <a:cubicBezTo>
                  <a:pt x="3725663" y="624488"/>
                  <a:pt x="3797730" y="658680"/>
                  <a:pt x="3862959" y="679196"/>
                </a:cubicBezTo>
                <a:cubicBezTo>
                  <a:pt x="3928188" y="699711"/>
                  <a:pt x="4024190" y="720490"/>
                  <a:pt x="4120191" y="747844"/>
                </a:cubicBezTo>
                <a:cubicBezTo>
                  <a:pt x="4216194" y="775198"/>
                  <a:pt x="4329555" y="806234"/>
                  <a:pt x="4353489" y="816492"/>
                </a:cubicBezTo>
                <a:cubicBezTo>
                  <a:pt x="4377424" y="826749"/>
                  <a:pt x="4428976" y="802814"/>
                  <a:pt x="4380843" y="761521"/>
                </a:cubicBezTo>
                <a:cubicBezTo>
                  <a:pt x="4332711" y="720227"/>
                  <a:pt x="4147545" y="607128"/>
                  <a:pt x="4113353" y="600290"/>
                </a:cubicBezTo>
                <a:cubicBezTo>
                  <a:pt x="4079160" y="593451"/>
                  <a:pt x="3976057" y="551105"/>
                  <a:pt x="3842443" y="541374"/>
                </a:cubicBezTo>
                <a:cubicBezTo>
                  <a:pt x="3708830" y="531642"/>
                  <a:pt x="3598888" y="514546"/>
                  <a:pt x="3547336" y="476671"/>
                </a:cubicBezTo>
                <a:cubicBezTo>
                  <a:pt x="3495785" y="439059"/>
                  <a:pt x="3458173" y="397765"/>
                  <a:pt x="3392944" y="390927"/>
                </a:cubicBezTo>
                <a:cubicBezTo>
                  <a:pt x="3327715" y="384088"/>
                  <a:pt x="3317458" y="366992"/>
                  <a:pt x="3214617" y="366992"/>
                </a:cubicBezTo>
                <a:cubicBezTo>
                  <a:pt x="3111777" y="366992"/>
                  <a:pt x="3053387" y="387508"/>
                  <a:pt x="2974481" y="377250"/>
                </a:cubicBezTo>
                <a:cubicBezTo>
                  <a:pt x="2895575" y="366992"/>
                  <a:pt x="2857964" y="356734"/>
                  <a:pt x="2816670" y="315440"/>
                </a:cubicBezTo>
                <a:cubicBezTo>
                  <a:pt x="2775376" y="274146"/>
                  <a:pt x="2761699" y="233116"/>
                  <a:pt x="2662278" y="229696"/>
                </a:cubicBezTo>
                <a:cubicBezTo>
                  <a:pt x="2562857" y="226277"/>
                  <a:pt x="2350074" y="195504"/>
                  <a:pt x="2360332" y="222858"/>
                </a:cubicBezTo>
                <a:cubicBezTo>
                  <a:pt x="2370590" y="250212"/>
                  <a:pt x="2473430" y="298344"/>
                  <a:pt x="2473430" y="298344"/>
                </a:cubicBezTo>
                <a:cubicBezTo>
                  <a:pt x="2473430" y="298344"/>
                  <a:pt x="2415040" y="377250"/>
                  <a:pt x="2360332" y="373831"/>
                </a:cubicBezTo>
                <a:cubicBezTo>
                  <a:pt x="2305361" y="370411"/>
                  <a:pt x="1945288" y="349896"/>
                  <a:pt x="1859544" y="353315"/>
                </a:cubicBezTo>
                <a:cubicBezTo>
                  <a:pt x="1773800" y="356734"/>
                  <a:pt x="1646762" y="390927"/>
                  <a:pt x="1554179" y="339638"/>
                </a:cubicBezTo>
                <a:cubicBezTo>
                  <a:pt x="1461596" y="288086"/>
                  <a:pt x="1372433" y="262311"/>
                  <a:pt x="1396367" y="211811"/>
                </a:cubicBezTo>
                <a:cubicBezTo>
                  <a:pt x="1420302" y="161311"/>
                  <a:pt x="1458177" y="192085"/>
                  <a:pt x="1458177" y="123700"/>
                </a:cubicBezTo>
                <a:cubicBezTo>
                  <a:pt x="1458177" y="55315"/>
                  <a:pt x="1355337" y="3500"/>
                  <a:pt x="1300366" y="81"/>
                </a:cubicBezTo>
                <a:cubicBezTo>
                  <a:pt x="1245395" y="-3338"/>
                  <a:pt x="1101260" y="102921"/>
                  <a:pt x="1080745" y="116598"/>
                </a:cubicBezTo>
                <a:cubicBezTo>
                  <a:pt x="1060229" y="130275"/>
                  <a:pt x="943449" y="171569"/>
                  <a:pt x="771961" y="171569"/>
                </a:cubicBezTo>
                <a:cubicBezTo>
                  <a:pt x="600472" y="171569"/>
                  <a:pt x="408205" y="178408"/>
                  <a:pt x="332719" y="181827"/>
                </a:cubicBezTo>
                <a:cubicBezTo>
                  <a:pt x="257233" y="185246"/>
                  <a:pt x="27354" y="144215"/>
                  <a:pt x="150973" y="195504"/>
                </a:cubicBezTo>
                <a:cubicBezTo>
                  <a:pt x="274592" y="247056"/>
                  <a:pt x="459757" y="250475"/>
                  <a:pt x="514728" y="247056"/>
                </a:cubicBezTo>
                <a:cubicBezTo>
                  <a:pt x="569699" y="243636"/>
                  <a:pt x="696474" y="243636"/>
                  <a:pt x="696474" y="243636"/>
                </a:cubicBezTo>
                <a:cubicBezTo>
                  <a:pt x="696474" y="243636"/>
                  <a:pt x="723828" y="284930"/>
                  <a:pt x="651761" y="302026"/>
                </a:cubicBezTo>
                <a:cubicBezTo>
                  <a:pt x="579694" y="319123"/>
                  <a:pt x="411625" y="322542"/>
                  <a:pt x="384271" y="322542"/>
                </a:cubicBezTo>
                <a:cubicBezTo>
                  <a:pt x="356917" y="322542"/>
                  <a:pt x="212782" y="346477"/>
                  <a:pt x="178327" y="363836"/>
                </a:cubicBezTo>
                <a:cubicBezTo>
                  <a:pt x="143871" y="381195"/>
                  <a:pt x="0" y="322279"/>
                  <a:pt x="0" y="322279"/>
                </a:cubicBezTo>
                <a:lnTo>
                  <a:pt x="0" y="442479"/>
                </a:lnTo>
                <a:close/>
              </a:path>
            </a:pathLst>
          </a:custGeom>
          <a:solidFill>
            <a:srgbClr val="EAA149">
              <a:alpha val="40000"/>
            </a:srgbClr>
          </a:solidFill>
          <a:ln w="2629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3C602F0-4108-65CB-754A-A3921C0EC87C}"/>
              </a:ext>
            </a:extLst>
          </p:cNvPr>
          <p:cNvSpPr/>
          <p:nvPr/>
        </p:nvSpPr>
        <p:spPr>
          <a:xfrm rot="21124263">
            <a:off x="-60484" y="5113147"/>
            <a:ext cx="7673881" cy="2247468"/>
          </a:xfrm>
          <a:custGeom>
            <a:avLst/>
            <a:gdLst>
              <a:gd name="connsiteX0" fmla="*/ 708212 w 7673881"/>
              <a:gd name="connsiteY0" fmla="*/ 7623 h 2247468"/>
              <a:gd name="connsiteX1" fmla="*/ 740271 w 7673881"/>
              <a:gd name="connsiteY1" fmla="*/ 19700 h 2247468"/>
              <a:gd name="connsiteX2" fmla="*/ 915178 w 7673881"/>
              <a:gd name="connsiteY2" fmla="*/ 130431 h 2247468"/>
              <a:gd name="connsiteX3" fmla="*/ 881775 w 7673881"/>
              <a:gd name="connsiteY3" fmla="*/ 223014 h 2247468"/>
              <a:gd name="connsiteX4" fmla="*/ 1144268 w 7673881"/>
              <a:gd name="connsiteY4" fmla="*/ 194608 h 2247468"/>
              <a:gd name="connsiteX5" fmla="*/ 1334693 w 7673881"/>
              <a:gd name="connsiteY5" fmla="*/ 225381 h 2247468"/>
              <a:gd name="connsiteX6" fmla="*/ 1278144 w 7673881"/>
              <a:gd name="connsiteY6" fmla="*/ 323224 h 2247468"/>
              <a:gd name="connsiteX7" fmla="*/ 1489085 w 7673881"/>
              <a:gd name="connsiteY7" fmla="*/ 341109 h 2247468"/>
              <a:gd name="connsiteX8" fmla="*/ 1733430 w 7673881"/>
              <a:gd name="connsiteY8" fmla="*/ 358995 h 2247468"/>
              <a:gd name="connsiteX9" fmla="*/ 1787349 w 7673881"/>
              <a:gd name="connsiteY9" fmla="*/ 448947 h 2247468"/>
              <a:gd name="connsiteX10" fmla="*/ 2034324 w 7673881"/>
              <a:gd name="connsiteY10" fmla="*/ 415544 h 2247468"/>
              <a:gd name="connsiteX11" fmla="*/ 2826800 w 7673881"/>
              <a:gd name="connsiteY11" fmla="*/ 551788 h 2247468"/>
              <a:gd name="connsiteX12" fmla="*/ 3066147 w 7673881"/>
              <a:gd name="connsiteY12" fmla="*/ 677774 h 2247468"/>
              <a:gd name="connsiteX13" fmla="*/ 3418592 w 7673881"/>
              <a:gd name="connsiteY13" fmla="*/ 716437 h 2247468"/>
              <a:gd name="connsiteX14" fmla="*/ 3655309 w 7673881"/>
              <a:gd name="connsiteY14" fmla="*/ 837426 h 2247468"/>
              <a:gd name="connsiteX15" fmla="*/ 3881769 w 7673881"/>
              <a:gd name="connsiteY15" fmla="*/ 893975 h 2247468"/>
              <a:gd name="connsiteX16" fmla="*/ 4025903 w 7673881"/>
              <a:gd name="connsiteY16" fmla="*/ 986558 h 2247468"/>
              <a:gd name="connsiteX17" fmla="*/ 4270248 w 7673881"/>
              <a:gd name="connsiteY17" fmla="*/ 919751 h 2247468"/>
              <a:gd name="connsiteX18" fmla="*/ 4429900 w 7673881"/>
              <a:gd name="connsiteY18" fmla="*/ 1027852 h 2247468"/>
              <a:gd name="connsiteX19" fmla="*/ 4512225 w 7673881"/>
              <a:gd name="connsiteY19" fmla="*/ 1120434 h 2247468"/>
              <a:gd name="connsiteX20" fmla="*/ 4838895 w 7673881"/>
              <a:gd name="connsiteY20" fmla="*/ 1135953 h 2247468"/>
              <a:gd name="connsiteX21" fmla="*/ 5036948 w 7673881"/>
              <a:gd name="connsiteY21" fmla="*/ 1223538 h 2247468"/>
              <a:gd name="connsiteX22" fmla="*/ 5260777 w 7673881"/>
              <a:gd name="connsiteY22" fmla="*/ 1244054 h 2247468"/>
              <a:gd name="connsiteX23" fmla="*/ 5585079 w 7673881"/>
              <a:gd name="connsiteY23" fmla="*/ 1244054 h 2247468"/>
              <a:gd name="connsiteX24" fmla="*/ 5610855 w 7673881"/>
              <a:gd name="connsiteY24" fmla="*/ 1413964 h 2247468"/>
              <a:gd name="connsiteX25" fmla="*/ 5839945 w 7673881"/>
              <a:gd name="connsiteY25" fmla="*/ 1493658 h 2247468"/>
              <a:gd name="connsiteX26" fmla="*/ 6267087 w 7673881"/>
              <a:gd name="connsiteY26" fmla="*/ 1483401 h 2247468"/>
              <a:gd name="connsiteX27" fmla="*/ 6493546 w 7673881"/>
              <a:gd name="connsiteY27" fmla="*/ 1555468 h 2247468"/>
              <a:gd name="connsiteX28" fmla="*/ 6773925 w 7673881"/>
              <a:gd name="connsiteY28" fmla="*/ 1648050 h 2247468"/>
              <a:gd name="connsiteX29" fmla="*/ 7206064 w 7673881"/>
              <a:gd name="connsiteY29" fmla="*/ 1678824 h 2247468"/>
              <a:gd name="connsiteX30" fmla="*/ 7234471 w 7673881"/>
              <a:gd name="connsiteY30" fmla="*/ 1745631 h 2247468"/>
              <a:gd name="connsiteX31" fmla="*/ 6969347 w 7673881"/>
              <a:gd name="connsiteY31" fmla="*/ 1822695 h 2247468"/>
              <a:gd name="connsiteX32" fmla="*/ 7159774 w 7673881"/>
              <a:gd name="connsiteY32" fmla="*/ 1856098 h 2247468"/>
              <a:gd name="connsiteX33" fmla="*/ 7368084 w 7673881"/>
              <a:gd name="connsiteY33" fmla="*/ 1876614 h 2247468"/>
              <a:gd name="connsiteX34" fmla="*/ 7337311 w 7673881"/>
              <a:gd name="connsiteY34" fmla="*/ 1933163 h 2247468"/>
              <a:gd name="connsiteX35" fmla="*/ 7486443 w 7673881"/>
              <a:gd name="connsiteY35" fmla="*/ 1948681 h 2247468"/>
              <a:gd name="connsiteX36" fmla="*/ 7669241 w 7673881"/>
              <a:gd name="connsiteY36" fmla="*/ 2005230 h 2247468"/>
              <a:gd name="connsiteX37" fmla="*/ 7653723 w 7673881"/>
              <a:gd name="connsiteY37" fmla="*/ 2082295 h 2247468"/>
              <a:gd name="connsiteX38" fmla="*/ 7467505 w 7673881"/>
              <a:gd name="connsiteY38" fmla="*/ 2217749 h 2247468"/>
              <a:gd name="connsiteX39" fmla="*/ 7402650 w 7673881"/>
              <a:gd name="connsiteY39" fmla="*/ 2247468 h 2247468"/>
              <a:gd name="connsiteX40" fmla="*/ 0 w 7673881"/>
              <a:gd name="connsiteY40" fmla="*/ 1216453 h 2247468"/>
              <a:gd name="connsiteX41" fmla="*/ 157101 w 7673881"/>
              <a:gd name="connsiteY41" fmla="*/ 88470 h 2247468"/>
              <a:gd name="connsiteX42" fmla="*/ 180797 w 7673881"/>
              <a:gd name="connsiteY42" fmla="*/ 89055 h 2247468"/>
              <a:gd name="connsiteX43" fmla="*/ 217915 w 7673881"/>
              <a:gd name="connsiteY43" fmla="*/ 81510 h 2247468"/>
              <a:gd name="connsiteX44" fmla="*/ 382565 w 7673881"/>
              <a:gd name="connsiteY44" fmla="*/ 17070 h 2247468"/>
              <a:gd name="connsiteX45" fmla="*/ 708212 w 7673881"/>
              <a:gd name="connsiteY45" fmla="*/ 7623 h 22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673881" h="2247468">
                <a:moveTo>
                  <a:pt x="708212" y="7623"/>
                </a:moveTo>
                <a:cubicBezTo>
                  <a:pt x="721564" y="10585"/>
                  <a:pt x="732545" y="14539"/>
                  <a:pt x="740271" y="19700"/>
                </a:cubicBezTo>
                <a:cubicBezTo>
                  <a:pt x="802080" y="60994"/>
                  <a:pt x="920439" y="91768"/>
                  <a:pt x="915178" y="130431"/>
                </a:cubicBezTo>
                <a:cubicBezTo>
                  <a:pt x="909918" y="169095"/>
                  <a:pt x="843111" y="218017"/>
                  <a:pt x="881775" y="223014"/>
                </a:cubicBezTo>
                <a:cubicBezTo>
                  <a:pt x="920439" y="228274"/>
                  <a:pt x="1144268" y="194608"/>
                  <a:pt x="1144268" y="194608"/>
                </a:cubicBezTo>
                <a:cubicBezTo>
                  <a:pt x="1144268" y="194608"/>
                  <a:pt x="1355209" y="166202"/>
                  <a:pt x="1334693" y="225381"/>
                </a:cubicBezTo>
                <a:cubicBezTo>
                  <a:pt x="1314178" y="284560"/>
                  <a:pt x="1280775" y="310336"/>
                  <a:pt x="1278144" y="323224"/>
                </a:cubicBezTo>
                <a:cubicBezTo>
                  <a:pt x="1275514" y="336112"/>
                  <a:pt x="1442794" y="338742"/>
                  <a:pt x="1489085" y="341109"/>
                </a:cubicBezTo>
                <a:cubicBezTo>
                  <a:pt x="1535377" y="343477"/>
                  <a:pt x="1715545" y="333482"/>
                  <a:pt x="1733430" y="358995"/>
                </a:cubicBezTo>
                <a:cubicBezTo>
                  <a:pt x="1751315" y="384508"/>
                  <a:pt x="1720542" y="436059"/>
                  <a:pt x="1787349" y="448947"/>
                </a:cubicBezTo>
                <a:cubicBezTo>
                  <a:pt x="1854156" y="461835"/>
                  <a:pt x="2034324" y="415544"/>
                  <a:pt x="2034324" y="415544"/>
                </a:cubicBezTo>
                <a:cubicBezTo>
                  <a:pt x="2034324" y="415544"/>
                  <a:pt x="2801024" y="456838"/>
                  <a:pt x="2826800" y="551788"/>
                </a:cubicBezTo>
                <a:cubicBezTo>
                  <a:pt x="2852576" y="646738"/>
                  <a:pt x="3006968" y="680404"/>
                  <a:pt x="3066147" y="677774"/>
                </a:cubicBezTo>
                <a:cubicBezTo>
                  <a:pt x="3125326" y="675144"/>
                  <a:pt x="3374931" y="659888"/>
                  <a:pt x="3418592" y="716437"/>
                </a:cubicBezTo>
                <a:cubicBezTo>
                  <a:pt x="3462254" y="772987"/>
                  <a:pt x="3572984" y="821908"/>
                  <a:pt x="3655309" y="837426"/>
                </a:cubicBezTo>
                <a:cubicBezTo>
                  <a:pt x="3737634" y="852944"/>
                  <a:pt x="3783926" y="842687"/>
                  <a:pt x="3881769" y="893975"/>
                </a:cubicBezTo>
                <a:cubicBezTo>
                  <a:pt x="3979612" y="945527"/>
                  <a:pt x="3976982" y="978931"/>
                  <a:pt x="4025903" y="986558"/>
                </a:cubicBezTo>
                <a:cubicBezTo>
                  <a:pt x="4074825" y="994186"/>
                  <a:pt x="4211069" y="927379"/>
                  <a:pt x="4270248" y="919751"/>
                </a:cubicBezTo>
                <a:cubicBezTo>
                  <a:pt x="4329427" y="912124"/>
                  <a:pt x="4417012" y="963412"/>
                  <a:pt x="4429900" y="1027852"/>
                </a:cubicBezTo>
                <a:cubicBezTo>
                  <a:pt x="4442788" y="1092292"/>
                  <a:pt x="4471194" y="1115437"/>
                  <a:pt x="4512225" y="1120434"/>
                </a:cubicBezTo>
                <a:cubicBezTo>
                  <a:pt x="4553519" y="1125695"/>
                  <a:pt x="4697390" y="1094659"/>
                  <a:pt x="4838895" y="1135953"/>
                </a:cubicBezTo>
                <a:cubicBezTo>
                  <a:pt x="4980399" y="1177247"/>
                  <a:pt x="4975138" y="1179614"/>
                  <a:pt x="5036948" y="1223538"/>
                </a:cubicBezTo>
                <a:cubicBezTo>
                  <a:pt x="5098757" y="1267199"/>
                  <a:pt x="5126900" y="1269829"/>
                  <a:pt x="5260777" y="1244054"/>
                </a:cubicBezTo>
                <a:cubicBezTo>
                  <a:pt x="5394654" y="1218278"/>
                  <a:pt x="5554043" y="1179614"/>
                  <a:pt x="5585079" y="1244054"/>
                </a:cubicBezTo>
                <a:cubicBezTo>
                  <a:pt x="5615852" y="1308493"/>
                  <a:pt x="5546415" y="1380297"/>
                  <a:pt x="5610855" y="1413964"/>
                </a:cubicBezTo>
                <a:cubicBezTo>
                  <a:pt x="5675295" y="1447367"/>
                  <a:pt x="5747099" y="1501549"/>
                  <a:pt x="5839945" y="1493658"/>
                </a:cubicBezTo>
                <a:cubicBezTo>
                  <a:pt x="5932527" y="1486031"/>
                  <a:pt x="6135841" y="1467883"/>
                  <a:pt x="6267087" y="1483401"/>
                </a:cubicBezTo>
                <a:cubicBezTo>
                  <a:pt x="6398334" y="1498919"/>
                  <a:pt x="6416219" y="1503916"/>
                  <a:pt x="6493546" y="1555468"/>
                </a:cubicBezTo>
                <a:cubicBezTo>
                  <a:pt x="6570611" y="1607019"/>
                  <a:pt x="6599017" y="1635163"/>
                  <a:pt x="6773925" y="1648050"/>
                </a:cubicBezTo>
                <a:cubicBezTo>
                  <a:pt x="6948832" y="1660938"/>
                  <a:pt x="7172661" y="1642790"/>
                  <a:pt x="7206064" y="1678824"/>
                </a:cubicBezTo>
                <a:cubicBezTo>
                  <a:pt x="7239468" y="1714857"/>
                  <a:pt x="7352829" y="1704600"/>
                  <a:pt x="7234471" y="1745631"/>
                </a:cubicBezTo>
                <a:cubicBezTo>
                  <a:pt x="7116112" y="1786925"/>
                  <a:pt x="6935944" y="1786925"/>
                  <a:pt x="6969347" y="1822695"/>
                </a:cubicBezTo>
                <a:cubicBezTo>
                  <a:pt x="7002751" y="1858465"/>
                  <a:pt x="7069821" y="1861359"/>
                  <a:pt x="7159774" y="1856098"/>
                </a:cubicBezTo>
                <a:cubicBezTo>
                  <a:pt x="7249726" y="1850838"/>
                  <a:pt x="7334681" y="1845841"/>
                  <a:pt x="7368084" y="1876614"/>
                </a:cubicBezTo>
                <a:cubicBezTo>
                  <a:pt x="7401488" y="1907387"/>
                  <a:pt x="7324423" y="1899760"/>
                  <a:pt x="7337311" y="1933163"/>
                </a:cubicBezTo>
                <a:cubicBezTo>
                  <a:pt x="7350199" y="1966566"/>
                  <a:pt x="7486443" y="1948681"/>
                  <a:pt x="7486443" y="1948681"/>
                </a:cubicBezTo>
                <a:cubicBezTo>
                  <a:pt x="7486443" y="1948681"/>
                  <a:pt x="7656354" y="1979454"/>
                  <a:pt x="7669241" y="2005230"/>
                </a:cubicBezTo>
                <a:cubicBezTo>
                  <a:pt x="7682655" y="2032058"/>
                  <a:pt x="7663718" y="2063620"/>
                  <a:pt x="7653723" y="2082295"/>
                </a:cubicBezTo>
                <a:cubicBezTo>
                  <a:pt x="7618741" y="2147523"/>
                  <a:pt x="7558773" y="2176192"/>
                  <a:pt x="7467505" y="2217749"/>
                </a:cubicBezTo>
                <a:lnTo>
                  <a:pt x="7402650" y="2247468"/>
                </a:lnTo>
                <a:lnTo>
                  <a:pt x="0" y="1216453"/>
                </a:lnTo>
                <a:lnTo>
                  <a:pt x="157101" y="88470"/>
                </a:lnTo>
                <a:lnTo>
                  <a:pt x="180797" y="89055"/>
                </a:lnTo>
                <a:cubicBezTo>
                  <a:pt x="192978" y="88217"/>
                  <a:pt x="205685" y="85981"/>
                  <a:pt x="217915" y="81510"/>
                </a:cubicBezTo>
                <a:cubicBezTo>
                  <a:pt x="266837" y="63625"/>
                  <a:pt x="356789" y="19700"/>
                  <a:pt x="382565" y="17070"/>
                </a:cubicBezTo>
                <a:cubicBezTo>
                  <a:pt x="405119" y="14769"/>
                  <a:pt x="614749" y="-13108"/>
                  <a:pt x="708212" y="7623"/>
                </a:cubicBezTo>
                <a:close/>
              </a:path>
            </a:pathLst>
          </a:custGeom>
          <a:solidFill>
            <a:srgbClr val="EAE756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AEA602-7A26-5C55-A003-27B92164972C}"/>
              </a:ext>
            </a:extLst>
          </p:cNvPr>
          <p:cNvSpPr/>
          <p:nvPr/>
        </p:nvSpPr>
        <p:spPr>
          <a:xfrm rot="21124263">
            <a:off x="-2975" y="5963734"/>
            <a:ext cx="6112709" cy="1322196"/>
          </a:xfrm>
          <a:custGeom>
            <a:avLst/>
            <a:gdLst>
              <a:gd name="connsiteX0" fmla="*/ 247963 w 6112709"/>
              <a:gd name="connsiteY0" fmla="*/ 878 h 1322196"/>
              <a:gd name="connsiteX1" fmla="*/ 422871 w 6112709"/>
              <a:gd name="connsiteY1" fmla="*/ 211820 h 1322196"/>
              <a:gd name="connsiteX2" fmla="*/ 680103 w 6112709"/>
              <a:gd name="connsiteY2" fmla="*/ 242592 h 1322196"/>
              <a:gd name="connsiteX3" fmla="*/ 824237 w 6112709"/>
              <a:gd name="connsiteY3" fmla="*/ 319656 h 1322196"/>
              <a:gd name="connsiteX4" fmla="*/ 1102248 w 6112709"/>
              <a:gd name="connsiteY4" fmla="*/ 360951 h 1322196"/>
              <a:gd name="connsiteX5" fmla="*/ 1354484 w 6112709"/>
              <a:gd name="connsiteY5" fmla="*/ 360951 h 1322196"/>
              <a:gd name="connsiteX6" fmla="*/ 1560427 w 6112709"/>
              <a:gd name="connsiteY6" fmla="*/ 453534 h 1322196"/>
              <a:gd name="connsiteX7" fmla="*/ 1755851 w 6112709"/>
              <a:gd name="connsiteY7" fmla="*/ 571892 h 1322196"/>
              <a:gd name="connsiteX8" fmla="*/ 2332125 w 6112709"/>
              <a:gd name="connsiteY8" fmla="*/ 752061 h 1322196"/>
              <a:gd name="connsiteX9" fmla="*/ 3417867 w 6112709"/>
              <a:gd name="connsiteY9" fmla="*/ 885936 h 1322196"/>
              <a:gd name="connsiteX10" fmla="*/ 3700875 w 6112709"/>
              <a:gd name="connsiteY10" fmla="*/ 937489 h 1322196"/>
              <a:gd name="connsiteX11" fmla="*/ 3947850 w 6112709"/>
              <a:gd name="connsiteY11" fmla="*/ 968262 h 1322196"/>
              <a:gd name="connsiteX12" fmla="*/ 4174310 w 6112709"/>
              <a:gd name="connsiteY12" fmla="*/ 926967 h 1322196"/>
              <a:gd name="connsiteX13" fmla="*/ 4472837 w 6112709"/>
              <a:gd name="connsiteY13" fmla="*/ 1035069 h 1322196"/>
              <a:gd name="connsiteX14" fmla="*/ 4596455 w 6112709"/>
              <a:gd name="connsiteY14" fmla="*/ 993774 h 1322196"/>
              <a:gd name="connsiteX15" fmla="*/ 4745587 w 6112709"/>
              <a:gd name="connsiteY15" fmla="*/ 993774 h 1322196"/>
              <a:gd name="connsiteX16" fmla="*/ 4977043 w 6112709"/>
              <a:gd name="connsiteY16" fmla="*/ 1086358 h 1322196"/>
              <a:gd name="connsiteX17" fmla="*/ 4951267 w 6112709"/>
              <a:gd name="connsiteY17" fmla="*/ 1004032 h 1322196"/>
              <a:gd name="connsiteX18" fmla="*/ 4781357 w 6112709"/>
              <a:gd name="connsiteY18" fmla="*/ 937225 h 1322196"/>
              <a:gd name="connsiteX19" fmla="*/ 4941010 w 6112709"/>
              <a:gd name="connsiteY19" fmla="*/ 921707 h 1322196"/>
              <a:gd name="connsiteX20" fmla="*/ 5167469 w 6112709"/>
              <a:gd name="connsiteY20" fmla="*/ 1096615 h 1322196"/>
              <a:gd name="connsiteX21" fmla="*/ 5450478 w 6112709"/>
              <a:gd name="connsiteY21" fmla="*/ 1220234 h 1322196"/>
              <a:gd name="connsiteX22" fmla="*/ 5728488 w 6112709"/>
              <a:gd name="connsiteY22" fmla="*/ 1204715 h 1322196"/>
              <a:gd name="connsiteX23" fmla="*/ 6001239 w 6112709"/>
              <a:gd name="connsiteY23" fmla="*/ 1266525 h 1322196"/>
              <a:gd name="connsiteX24" fmla="*/ 6052281 w 6112709"/>
              <a:gd name="connsiteY24" fmla="*/ 1292026 h 1322196"/>
              <a:gd name="connsiteX25" fmla="*/ 6112709 w 6112709"/>
              <a:gd name="connsiteY25" fmla="*/ 1322196 h 1322196"/>
              <a:gd name="connsiteX26" fmla="*/ 0 w 6112709"/>
              <a:gd name="connsiteY26" fmla="*/ 470839 h 1322196"/>
              <a:gd name="connsiteX27" fmla="*/ 37374 w 6112709"/>
              <a:gd name="connsiteY27" fmla="*/ 202498 h 1322196"/>
              <a:gd name="connsiteX28" fmla="*/ 45857 w 6112709"/>
              <a:gd name="connsiteY28" fmla="*/ 198709 h 1322196"/>
              <a:gd name="connsiteX29" fmla="*/ 93571 w 6112709"/>
              <a:gd name="connsiteY29" fmla="*/ 108978 h 1322196"/>
              <a:gd name="connsiteX30" fmla="*/ 247963 w 6112709"/>
              <a:gd name="connsiteY30" fmla="*/ 878 h 1322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112709" h="1322196">
                <a:moveTo>
                  <a:pt x="247963" y="878"/>
                </a:moveTo>
                <a:cubicBezTo>
                  <a:pt x="350803" y="11136"/>
                  <a:pt x="304512" y="175785"/>
                  <a:pt x="422871" y="211820"/>
                </a:cubicBezTo>
                <a:cubicBezTo>
                  <a:pt x="541229" y="247852"/>
                  <a:pt x="613296" y="227075"/>
                  <a:pt x="680103" y="242592"/>
                </a:cubicBezTo>
                <a:cubicBezTo>
                  <a:pt x="747173" y="257848"/>
                  <a:pt x="736652" y="283624"/>
                  <a:pt x="824237" y="319656"/>
                </a:cubicBezTo>
                <a:cubicBezTo>
                  <a:pt x="911823" y="355691"/>
                  <a:pt x="994148" y="360951"/>
                  <a:pt x="1102248" y="360951"/>
                </a:cubicBezTo>
                <a:cubicBezTo>
                  <a:pt x="1210349" y="360951"/>
                  <a:pt x="1261901" y="360951"/>
                  <a:pt x="1354484" y="360951"/>
                </a:cubicBezTo>
                <a:cubicBezTo>
                  <a:pt x="1447329" y="360951"/>
                  <a:pt x="1488360" y="427757"/>
                  <a:pt x="1560427" y="453534"/>
                </a:cubicBezTo>
                <a:cubicBezTo>
                  <a:pt x="1632232" y="479309"/>
                  <a:pt x="1689044" y="510082"/>
                  <a:pt x="1755851" y="571892"/>
                </a:cubicBezTo>
                <a:cubicBezTo>
                  <a:pt x="1822657" y="633701"/>
                  <a:pt x="2100668" y="721286"/>
                  <a:pt x="2332125" y="752061"/>
                </a:cubicBezTo>
                <a:cubicBezTo>
                  <a:pt x="2563581" y="783096"/>
                  <a:pt x="3366315" y="901455"/>
                  <a:pt x="3417867" y="885936"/>
                </a:cubicBezTo>
                <a:cubicBezTo>
                  <a:pt x="3469419" y="870682"/>
                  <a:pt x="3417867" y="885936"/>
                  <a:pt x="3700875" y="937489"/>
                </a:cubicBezTo>
                <a:cubicBezTo>
                  <a:pt x="3983884" y="988777"/>
                  <a:pt x="3793458" y="963001"/>
                  <a:pt x="3947850" y="968262"/>
                </a:cubicBezTo>
                <a:cubicBezTo>
                  <a:pt x="4102242" y="973259"/>
                  <a:pt x="4133016" y="926968"/>
                  <a:pt x="4174310" y="926967"/>
                </a:cubicBezTo>
                <a:cubicBezTo>
                  <a:pt x="4215605" y="926967"/>
                  <a:pt x="4374993" y="1029807"/>
                  <a:pt x="4472837" y="1035069"/>
                </a:cubicBezTo>
                <a:cubicBezTo>
                  <a:pt x="4570679" y="1040065"/>
                  <a:pt x="4570680" y="1019550"/>
                  <a:pt x="4596455" y="993774"/>
                </a:cubicBezTo>
                <a:cubicBezTo>
                  <a:pt x="4621968" y="967998"/>
                  <a:pt x="4745587" y="993774"/>
                  <a:pt x="4745587" y="993774"/>
                </a:cubicBezTo>
                <a:cubicBezTo>
                  <a:pt x="4745587" y="993774"/>
                  <a:pt x="4879200" y="1050323"/>
                  <a:pt x="4977043" y="1086358"/>
                </a:cubicBezTo>
                <a:cubicBezTo>
                  <a:pt x="5074887" y="1122390"/>
                  <a:pt x="5008079" y="1024547"/>
                  <a:pt x="4951267" y="1004032"/>
                </a:cubicBezTo>
                <a:cubicBezTo>
                  <a:pt x="4894456" y="983516"/>
                  <a:pt x="4781357" y="937225"/>
                  <a:pt x="4781357" y="937225"/>
                </a:cubicBezTo>
                <a:cubicBezTo>
                  <a:pt x="4781357" y="937225"/>
                  <a:pt x="4910236" y="921707"/>
                  <a:pt x="4941010" y="921707"/>
                </a:cubicBezTo>
                <a:cubicBezTo>
                  <a:pt x="4972046" y="921707"/>
                  <a:pt x="5126438" y="1039802"/>
                  <a:pt x="5167469" y="1096615"/>
                </a:cubicBezTo>
                <a:cubicBezTo>
                  <a:pt x="5208501" y="1153427"/>
                  <a:pt x="5388669" y="1220233"/>
                  <a:pt x="5450478" y="1220234"/>
                </a:cubicBezTo>
                <a:cubicBezTo>
                  <a:pt x="5512287" y="1220233"/>
                  <a:pt x="5615391" y="1204715"/>
                  <a:pt x="5728488" y="1204715"/>
                </a:cubicBezTo>
                <a:cubicBezTo>
                  <a:pt x="5841587" y="1204716"/>
                  <a:pt x="5949688" y="1240749"/>
                  <a:pt x="6001239" y="1266525"/>
                </a:cubicBezTo>
                <a:cubicBezTo>
                  <a:pt x="6014127" y="1272969"/>
                  <a:pt x="6032161" y="1281978"/>
                  <a:pt x="6052281" y="1292026"/>
                </a:cubicBezTo>
                <a:lnTo>
                  <a:pt x="6112709" y="1322196"/>
                </a:lnTo>
                <a:lnTo>
                  <a:pt x="0" y="470839"/>
                </a:lnTo>
                <a:lnTo>
                  <a:pt x="37374" y="202498"/>
                </a:lnTo>
                <a:lnTo>
                  <a:pt x="45857" y="198709"/>
                </a:lnTo>
                <a:cubicBezTo>
                  <a:pt x="73302" y="177528"/>
                  <a:pt x="93571" y="136004"/>
                  <a:pt x="93571" y="108978"/>
                </a:cubicBezTo>
                <a:cubicBezTo>
                  <a:pt x="93571" y="72945"/>
                  <a:pt x="145123" y="-9380"/>
                  <a:pt x="247963" y="878"/>
                </a:cubicBezTo>
                <a:close/>
              </a:path>
            </a:pathLst>
          </a:custGeom>
          <a:solidFill>
            <a:srgbClr val="EE9F3F">
              <a:alpha val="57000"/>
            </a:srgbClr>
          </a:solidFill>
          <a:ln w="26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8EC87B-F1AC-1FD6-500F-038AD3327091}"/>
              </a:ext>
            </a:extLst>
          </p:cNvPr>
          <p:cNvSpPr txBox="1"/>
          <p:nvPr/>
        </p:nvSpPr>
        <p:spPr>
          <a:xfrm>
            <a:off x="3653061" y="1279078"/>
            <a:ext cx="2463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Luckiest Guy" panose="02000506000000020004" pitchFamily="2" charset="0"/>
              </a:rPr>
              <a:t>ABOUT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FC3732-D9A9-7DE0-22F9-02F0AB7DCCF9}"/>
              </a:ext>
            </a:extLst>
          </p:cNvPr>
          <p:cNvSpPr txBox="1"/>
          <p:nvPr/>
        </p:nvSpPr>
        <p:spPr>
          <a:xfrm>
            <a:off x="3618781" y="2365232"/>
            <a:ext cx="83818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effectLst/>
                <a:latin typeface="Luckiest Guy" panose="02000506000000020004" pitchFamily="2" charset="0"/>
                <a:ea typeface="Open Sans" pitchFamily="2" charset="0"/>
                <a:cs typeface="Open Sans" pitchFamily="2" charset="0"/>
              </a:rPr>
              <a:t>Rick and Morty</a:t>
            </a:r>
            <a:r>
              <a:rPr lang="en-IN" sz="2400" dirty="0">
                <a:solidFill>
                  <a:schemeClr val="bg1"/>
                </a:solidFill>
                <a:effectLst/>
                <a:latin typeface="Fira Sans Condensed" panose="020B0803050000020004" pitchFamily="34" charset="0"/>
                <a:ea typeface="Open Sans" pitchFamily="2" charset="0"/>
                <a:cs typeface="Open Sans" pitchFamily="2" charset="0"/>
              </a:rPr>
              <a:t> </a:t>
            </a:r>
            <a:r>
              <a:rPr lang="en-IN" b="0" i="0" dirty="0">
                <a:solidFill>
                  <a:schemeClr val="bg1"/>
                </a:solidFill>
                <a:effectLst/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API project </a:t>
            </a:r>
            <a:r>
              <a:rPr lang="en-GB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is designed with an iterative approach that will allow us to learn and continuously improve our skills in Android app development. </a:t>
            </a:r>
            <a:br>
              <a:rPr lang="en-GB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</a:br>
            <a:br>
              <a:rPr lang="en-GB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</a:br>
            <a:r>
              <a:rPr lang="en-GB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As we progress, we are committed to exploring and adopting best practices in programming and architecture, ensuring that our code is maintainable, scalable, and efficient. </a:t>
            </a:r>
            <a:br>
              <a:rPr lang="en-GB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</a:br>
            <a:br>
              <a:rPr lang="en-GB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</a:br>
            <a:r>
              <a:rPr lang="en-GB" dirty="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rPr>
              <a:t>Each iteration will provide us with the opportunity to apply new knowledge, rectify errors, and hone our technical skills, thereby creating a solid foundation for high-quality mobile app development.</a:t>
            </a:r>
            <a:endParaRPr lang="en-IN" dirty="0">
              <a:solidFill>
                <a:schemeClr val="bg1"/>
              </a:solidFill>
              <a:latin typeface="Fira Sans Condensed Medium" panose="020B0603050000020004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C96A73-BCF2-00B6-B781-283BF4FA3EDF}"/>
              </a:ext>
            </a:extLst>
          </p:cNvPr>
          <p:cNvSpPr/>
          <p:nvPr/>
        </p:nvSpPr>
        <p:spPr>
          <a:xfrm>
            <a:off x="623392" y="6237312"/>
            <a:ext cx="2232248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rick" descr="Cartoon characters of a person and a child&#10;&#10;Description automatically generated">
            <a:extLst>
              <a:ext uri="{FF2B5EF4-FFF2-40B4-BE49-F238E27FC236}">
                <a16:creationId xmlns:a16="http://schemas.microsoft.com/office/drawing/2014/main" id="{EDB6A023-F53D-4927-2070-BE273A951D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r="34328" b="3216"/>
          <a:stretch/>
        </p:blipFill>
        <p:spPr>
          <a:xfrm>
            <a:off x="338218" y="427622"/>
            <a:ext cx="2592288" cy="604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5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413B0-3C61-C61E-1305-A6CD08EF8358}"/>
              </a:ext>
            </a:extLst>
          </p:cNvPr>
          <p:cNvSpPr txBox="1"/>
          <p:nvPr/>
        </p:nvSpPr>
        <p:spPr>
          <a:xfrm>
            <a:off x="3618059" y="2348880"/>
            <a:ext cx="73024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You’ll need a GitHub account. Once you have it configured in your laptop, download the project from </a:t>
            </a:r>
            <a:r>
              <a:rPr lang="en-IN" sz="1800" b="0" dirty="0">
                <a:latin typeface="Fira Sans Condensed Medium" panose="020B0603050000020004" pitchFamily="34" charset="0"/>
                <a:hlinkClick r:id="rId2"/>
              </a:rPr>
              <a:t>here</a:t>
            </a:r>
            <a:r>
              <a:rPr lang="en-IN" sz="1800" b="0" dirty="0">
                <a:latin typeface="Fira Sans Condensed Medium" panose="020B0603050000020004" pitchFamily="34" charset="0"/>
              </a:rPr>
              <a:t> and set it up in your Android Studio.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Once you are able to execute the app and see it in your emulator/device, you can go to the next step.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C93D7F-D2B6-7315-F182-23635B47668C}"/>
              </a:ext>
            </a:extLst>
          </p:cNvPr>
          <p:cNvSpPr/>
          <p:nvPr/>
        </p:nvSpPr>
        <p:spPr>
          <a:xfrm rot="1800000">
            <a:off x="406029" y="1531452"/>
            <a:ext cx="3230066" cy="3792342"/>
          </a:xfrm>
          <a:custGeom>
            <a:avLst/>
            <a:gdLst>
              <a:gd name="connsiteX0" fmla="*/ 470659 w 3230066"/>
              <a:gd name="connsiteY0" fmla="*/ 322591 h 3792342"/>
              <a:gd name="connsiteX1" fmla="*/ 1778759 w 3230066"/>
              <a:gd name="connsiteY1" fmla="*/ 55891 h 3792342"/>
              <a:gd name="connsiteX2" fmla="*/ 2413759 w 3230066"/>
              <a:gd name="connsiteY2" fmla="*/ 1452891 h 3792342"/>
              <a:gd name="connsiteX3" fmla="*/ 3201159 w 3230066"/>
              <a:gd name="connsiteY3" fmla="*/ 1910091 h 3792342"/>
              <a:gd name="connsiteX4" fmla="*/ 2934459 w 3230066"/>
              <a:gd name="connsiteY4" fmla="*/ 2964191 h 3792342"/>
              <a:gd name="connsiteX5" fmla="*/ 1766059 w 3230066"/>
              <a:gd name="connsiteY5" fmla="*/ 3294391 h 3792342"/>
              <a:gd name="connsiteX6" fmla="*/ 584959 w 3230066"/>
              <a:gd name="connsiteY6" fmla="*/ 3776991 h 3792342"/>
              <a:gd name="connsiteX7" fmla="*/ 521459 w 3230066"/>
              <a:gd name="connsiteY7" fmla="*/ 2672091 h 3792342"/>
              <a:gd name="connsiteX8" fmla="*/ 759 w 3230066"/>
              <a:gd name="connsiteY8" fmla="*/ 1414791 h 3792342"/>
              <a:gd name="connsiteX9" fmla="*/ 407159 w 3230066"/>
              <a:gd name="connsiteY9" fmla="*/ 754391 h 3792342"/>
              <a:gd name="connsiteX10" fmla="*/ 470659 w 3230066"/>
              <a:gd name="connsiteY10" fmla="*/ 322591 h 37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0066" h="3792342">
                <a:moveTo>
                  <a:pt x="470659" y="322591"/>
                </a:moveTo>
                <a:cubicBezTo>
                  <a:pt x="699259" y="206174"/>
                  <a:pt x="1454909" y="-132492"/>
                  <a:pt x="1778759" y="55891"/>
                </a:cubicBezTo>
                <a:cubicBezTo>
                  <a:pt x="2102609" y="244274"/>
                  <a:pt x="2176692" y="1143858"/>
                  <a:pt x="2413759" y="1452891"/>
                </a:cubicBezTo>
                <a:cubicBezTo>
                  <a:pt x="2650826" y="1761924"/>
                  <a:pt x="3114376" y="1658208"/>
                  <a:pt x="3201159" y="1910091"/>
                </a:cubicBezTo>
                <a:cubicBezTo>
                  <a:pt x="3287942" y="2161974"/>
                  <a:pt x="3173642" y="2733474"/>
                  <a:pt x="2934459" y="2964191"/>
                </a:cubicBezTo>
                <a:cubicBezTo>
                  <a:pt x="2695276" y="3194908"/>
                  <a:pt x="2157642" y="3158924"/>
                  <a:pt x="1766059" y="3294391"/>
                </a:cubicBezTo>
                <a:cubicBezTo>
                  <a:pt x="1374476" y="3429858"/>
                  <a:pt x="792392" y="3880708"/>
                  <a:pt x="584959" y="3776991"/>
                </a:cubicBezTo>
                <a:cubicBezTo>
                  <a:pt x="377526" y="3673274"/>
                  <a:pt x="618826" y="3065791"/>
                  <a:pt x="521459" y="2672091"/>
                </a:cubicBezTo>
                <a:cubicBezTo>
                  <a:pt x="424092" y="2278391"/>
                  <a:pt x="19809" y="1734408"/>
                  <a:pt x="759" y="1414791"/>
                </a:cubicBezTo>
                <a:cubicBezTo>
                  <a:pt x="-18291" y="1095174"/>
                  <a:pt x="326726" y="932191"/>
                  <a:pt x="407159" y="754391"/>
                </a:cubicBezTo>
                <a:cubicBezTo>
                  <a:pt x="487592" y="576591"/>
                  <a:pt x="242059" y="439008"/>
                  <a:pt x="470659" y="32259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3627063" y="1300510"/>
            <a:ext cx="8229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Put your S*** together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C7F894D-85DF-147E-4BA4-E0BEB408E63A}"/>
              </a:ext>
            </a:extLst>
          </p:cNvPr>
          <p:cNvSpPr/>
          <p:nvPr/>
        </p:nvSpPr>
        <p:spPr>
          <a:xfrm>
            <a:off x="9245408" y="-1348657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82B9E0-4871-8B97-01D9-9F7A74B87892}"/>
              </a:ext>
            </a:extLst>
          </p:cNvPr>
          <p:cNvSpPr/>
          <p:nvPr/>
        </p:nvSpPr>
        <p:spPr>
          <a:xfrm rot="17027399">
            <a:off x="9545664" y="6115763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B3A524-E768-BAAE-0506-0895C1E73357}"/>
              </a:ext>
            </a:extLst>
          </p:cNvPr>
          <p:cNvSpPr/>
          <p:nvPr/>
        </p:nvSpPr>
        <p:spPr>
          <a:xfrm>
            <a:off x="911424" y="6011584"/>
            <a:ext cx="2232248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rick" descr="Cartoon of a person in a white coat&#10;&#10;Description automatically generated">
            <a:extLst>
              <a:ext uri="{FF2B5EF4-FFF2-40B4-BE49-F238E27FC236}">
                <a16:creationId xmlns:a16="http://schemas.microsoft.com/office/drawing/2014/main" id="{4ABFB8EB-0DA2-BD47-6C26-264ECD8D9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52" y="510158"/>
            <a:ext cx="2231318" cy="579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01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3621534" y="1294310"/>
            <a:ext cx="801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Your turn - Step 1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AC7085-D06A-EA62-E7B4-78DD210A122E}"/>
              </a:ext>
            </a:extLst>
          </p:cNvPr>
          <p:cNvSpPr/>
          <p:nvPr/>
        </p:nvSpPr>
        <p:spPr>
          <a:xfrm>
            <a:off x="807889" y="2066082"/>
            <a:ext cx="2372170" cy="2478456"/>
          </a:xfrm>
          <a:custGeom>
            <a:avLst/>
            <a:gdLst>
              <a:gd name="connsiteX0" fmla="*/ 299634 w 2372170"/>
              <a:gd name="connsiteY0" fmla="*/ 1440312 h 2478456"/>
              <a:gd name="connsiteX1" fmla="*/ 1239434 w 2372170"/>
              <a:gd name="connsiteY1" fmla="*/ 94112 h 2478456"/>
              <a:gd name="connsiteX2" fmla="*/ 2191934 w 2372170"/>
              <a:gd name="connsiteY2" fmla="*/ 183012 h 2478456"/>
              <a:gd name="connsiteX3" fmla="*/ 2179234 w 2372170"/>
              <a:gd name="connsiteY3" fmla="*/ 741812 h 2478456"/>
              <a:gd name="connsiteX4" fmla="*/ 2306234 w 2372170"/>
              <a:gd name="connsiteY4" fmla="*/ 2011812 h 2478456"/>
              <a:gd name="connsiteX5" fmla="*/ 998134 w 2372170"/>
              <a:gd name="connsiteY5" fmla="*/ 2469012 h 2478456"/>
              <a:gd name="connsiteX6" fmla="*/ 58334 w 2372170"/>
              <a:gd name="connsiteY6" fmla="*/ 2278512 h 2478456"/>
              <a:gd name="connsiteX7" fmla="*/ 121834 w 2372170"/>
              <a:gd name="connsiteY7" fmla="*/ 1783212 h 2478456"/>
              <a:gd name="connsiteX8" fmla="*/ 299634 w 2372170"/>
              <a:gd name="connsiteY8" fmla="*/ 1440312 h 247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2170" h="2478456">
                <a:moveTo>
                  <a:pt x="299634" y="1440312"/>
                </a:moveTo>
                <a:cubicBezTo>
                  <a:pt x="485901" y="1158795"/>
                  <a:pt x="924051" y="303662"/>
                  <a:pt x="1239434" y="94112"/>
                </a:cubicBezTo>
                <a:cubicBezTo>
                  <a:pt x="1554817" y="-115438"/>
                  <a:pt x="2035301" y="75062"/>
                  <a:pt x="2191934" y="183012"/>
                </a:cubicBezTo>
                <a:cubicBezTo>
                  <a:pt x="2348567" y="290962"/>
                  <a:pt x="2160184" y="437012"/>
                  <a:pt x="2179234" y="741812"/>
                </a:cubicBezTo>
                <a:cubicBezTo>
                  <a:pt x="2198284" y="1046612"/>
                  <a:pt x="2503084" y="1723945"/>
                  <a:pt x="2306234" y="2011812"/>
                </a:cubicBezTo>
                <a:cubicBezTo>
                  <a:pt x="2109384" y="2299679"/>
                  <a:pt x="1372784" y="2424562"/>
                  <a:pt x="998134" y="2469012"/>
                </a:cubicBezTo>
                <a:cubicBezTo>
                  <a:pt x="623484" y="2513462"/>
                  <a:pt x="204384" y="2392812"/>
                  <a:pt x="58334" y="2278512"/>
                </a:cubicBezTo>
                <a:cubicBezTo>
                  <a:pt x="-87716" y="2164212"/>
                  <a:pt x="81617" y="1920795"/>
                  <a:pt x="121834" y="1783212"/>
                </a:cubicBezTo>
                <a:cubicBezTo>
                  <a:pt x="162051" y="1645629"/>
                  <a:pt x="113367" y="1721829"/>
                  <a:pt x="299634" y="1440312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98FD7-6E28-CDBC-F88A-C7F71249F7DD}"/>
              </a:ext>
            </a:extLst>
          </p:cNvPr>
          <p:cNvSpPr txBox="1"/>
          <p:nvPr/>
        </p:nvSpPr>
        <p:spPr>
          <a:xfrm>
            <a:off x="3614861" y="2348880"/>
            <a:ext cx="7305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Let’s start with something simple. Create a button and a text. Once the button is pressed, the text should change and show another message.</a:t>
            </a:r>
            <a:br>
              <a:rPr lang="en-IN" sz="1800" b="0" dirty="0">
                <a:latin typeface="Fira Sans Condensed Medium" panose="020B0603050000020004" pitchFamily="34" charset="0"/>
              </a:rPr>
            </a:br>
            <a:br>
              <a:rPr lang="en-IN" sz="1800" b="0" dirty="0">
                <a:latin typeface="Fira Sans Condensed Medium" panose="020B0603050000020004" pitchFamily="34" charset="0"/>
              </a:rPr>
            </a:br>
            <a:r>
              <a:rPr lang="en-IN" sz="1800" b="0" dirty="0">
                <a:latin typeface="Fira Sans Condensed Medium" panose="020B0603050000020004" pitchFamily="34" charset="0"/>
              </a:rPr>
              <a:t>Try to not copy-paste from internet, we want to know what your level is and then progress from there.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9FF5EA-AE6A-73BC-34FB-824A69322949}"/>
              </a:ext>
            </a:extLst>
          </p:cNvPr>
          <p:cNvSpPr/>
          <p:nvPr/>
        </p:nvSpPr>
        <p:spPr>
          <a:xfrm rot="9856452">
            <a:off x="9398857" y="-834712"/>
            <a:ext cx="2446190" cy="1951294"/>
          </a:xfrm>
          <a:custGeom>
            <a:avLst/>
            <a:gdLst>
              <a:gd name="connsiteX0" fmla="*/ 98531 w 4337777"/>
              <a:gd name="connsiteY0" fmla="*/ 405719 h 2054185"/>
              <a:gd name="connsiteX1" fmla="*/ 219111 w 4337777"/>
              <a:gd name="connsiteY1" fmla="*/ 486106 h 2054185"/>
              <a:gd name="connsiteX2" fmla="*/ 1897186 w 4337777"/>
              <a:gd name="connsiteY2" fmla="*/ 1601473 h 2054185"/>
              <a:gd name="connsiteX3" fmla="*/ 2922118 w 4337777"/>
              <a:gd name="connsiteY3" fmla="*/ 1490941 h 2054185"/>
              <a:gd name="connsiteX4" fmla="*/ 3776228 w 4337777"/>
              <a:gd name="connsiteY4" fmla="*/ 1892875 h 2054185"/>
              <a:gd name="connsiteX5" fmla="*/ 4168113 w 4337777"/>
              <a:gd name="connsiteY5" fmla="*/ 1912971 h 2054185"/>
              <a:gd name="connsiteX6" fmla="*/ 4148017 w 4337777"/>
              <a:gd name="connsiteY6" fmla="*/ 134413 h 2054185"/>
              <a:gd name="connsiteX7" fmla="*/ 1887138 w 4337777"/>
              <a:gd name="connsiteY7" fmla="*/ 154510 h 2054185"/>
              <a:gd name="connsiteX8" fmla="*/ 98531 w 4337777"/>
              <a:gd name="connsiteY8" fmla="*/ 405719 h 2054185"/>
              <a:gd name="connsiteX0" fmla="*/ 1668030 w 4118669"/>
              <a:gd name="connsiteY0" fmla="*/ 158454 h 2058129"/>
              <a:gd name="connsiteX1" fmla="*/ 3 w 4118669"/>
              <a:gd name="connsiteY1" fmla="*/ 490050 h 2058129"/>
              <a:gd name="connsiteX2" fmla="*/ 1678078 w 4118669"/>
              <a:gd name="connsiteY2" fmla="*/ 1605417 h 2058129"/>
              <a:gd name="connsiteX3" fmla="*/ 2703010 w 4118669"/>
              <a:gd name="connsiteY3" fmla="*/ 1494885 h 2058129"/>
              <a:gd name="connsiteX4" fmla="*/ 3557120 w 4118669"/>
              <a:gd name="connsiteY4" fmla="*/ 1896819 h 2058129"/>
              <a:gd name="connsiteX5" fmla="*/ 3949005 w 4118669"/>
              <a:gd name="connsiteY5" fmla="*/ 1916915 h 2058129"/>
              <a:gd name="connsiteX6" fmla="*/ 3928909 w 4118669"/>
              <a:gd name="connsiteY6" fmla="*/ 138357 h 2058129"/>
              <a:gd name="connsiteX7" fmla="*/ 1668030 w 4118669"/>
              <a:gd name="connsiteY7" fmla="*/ 158454 h 2058129"/>
              <a:gd name="connsiteX0" fmla="*/ 208267 w 2658906"/>
              <a:gd name="connsiteY0" fmla="*/ 158454 h 2058129"/>
              <a:gd name="connsiteX1" fmla="*/ 218315 w 2658906"/>
              <a:gd name="connsiteY1" fmla="*/ 1605417 h 2058129"/>
              <a:gd name="connsiteX2" fmla="*/ 1243247 w 2658906"/>
              <a:gd name="connsiteY2" fmla="*/ 1494885 h 2058129"/>
              <a:gd name="connsiteX3" fmla="*/ 2097357 w 2658906"/>
              <a:gd name="connsiteY3" fmla="*/ 1896819 h 2058129"/>
              <a:gd name="connsiteX4" fmla="*/ 2489242 w 2658906"/>
              <a:gd name="connsiteY4" fmla="*/ 1916915 h 2058129"/>
              <a:gd name="connsiteX5" fmla="*/ 2469146 w 2658906"/>
              <a:gd name="connsiteY5" fmla="*/ 138357 h 2058129"/>
              <a:gd name="connsiteX6" fmla="*/ 208267 w 2658906"/>
              <a:gd name="connsiteY6" fmla="*/ 158454 h 2058129"/>
              <a:gd name="connsiteX0" fmla="*/ 208267 w 2572996"/>
              <a:gd name="connsiteY0" fmla="*/ 158454 h 1948957"/>
              <a:gd name="connsiteX1" fmla="*/ 218315 w 2572996"/>
              <a:gd name="connsiteY1" fmla="*/ 1605417 h 1948957"/>
              <a:gd name="connsiteX2" fmla="*/ 1243247 w 2572996"/>
              <a:gd name="connsiteY2" fmla="*/ 1494885 h 1948957"/>
              <a:gd name="connsiteX3" fmla="*/ 2097357 w 2572996"/>
              <a:gd name="connsiteY3" fmla="*/ 1896819 h 1948957"/>
              <a:gd name="connsiteX4" fmla="*/ 2469146 w 2572996"/>
              <a:gd name="connsiteY4" fmla="*/ 138357 h 1948957"/>
              <a:gd name="connsiteX5" fmla="*/ 208267 w 2572996"/>
              <a:gd name="connsiteY5" fmla="*/ 158454 h 1948957"/>
              <a:gd name="connsiteX0" fmla="*/ 208267 w 2488566"/>
              <a:gd name="connsiteY0" fmla="*/ 158454 h 1733158"/>
              <a:gd name="connsiteX1" fmla="*/ 218315 w 2488566"/>
              <a:gd name="connsiteY1" fmla="*/ 1605417 h 1733158"/>
              <a:gd name="connsiteX2" fmla="*/ 1243247 w 2488566"/>
              <a:gd name="connsiteY2" fmla="*/ 1494885 h 1733158"/>
              <a:gd name="connsiteX3" fmla="*/ 2469146 w 2488566"/>
              <a:gd name="connsiteY3" fmla="*/ 138357 h 1733158"/>
              <a:gd name="connsiteX4" fmla="*/ 208267 w 2488566"/>
              <a:gd name="connsiteY4" fmla="*/ 158454 h 1733158"/>
              <a:gd name="connsiteX0" fmla="*/ 220885 w 2463056"/>
              <a:gd name="connsiteY0" fmla="*/ 74230 h 1794139"/>
              <a:gd name="connsiteX1" fmla="*/ 192805 w 2463056"/>
              <a:gd name="connsiteY1" fmla="*/ 1656605 h 1794139"/>
              <a:gd name="connsiteX2" fmla="*/ 1217737 w 2463056"/>
              <a:gd name="connsiteY2" fmla="*/ 1546073 h 1794139"/>
              <a:gd name="connsiteX3" fmla="*/ 2443636 w 2463056"/>
              <a:gd name="connsiteY3" fmla="*/ 189545 h 1794139"/>
              <a:gd name="connsiteX4" fmla="*/ 220885 w 2463056"/>
              <a:gd name="connsiteY4" fmla="*/ 74230 h 1794139"/>
              <a:gd name="connsiteX0" fmla="*/ 204019 w 2446190"/>
              <a:gd name="connsiteY0" fmla="*/ 231385 h 1951294"/>
              <a:gd name="connsiteX1" fmla="*/ 175939 w 2446190"/>
              <a:gd name="connsiteY1" fmla="*/ 1813760 h 1951294"/>
              <a:gd name="connsiteX2" fmla="*/ 1200871 w 2446190"/>
              <a:gd name="connsiteY2" fmla="*/ 1703228 h 1951294"/>
              <a:gd name="connsiteX3" fmla="*/ 2426770 w 2446190"/>
              <a:gd name="connsiteY3" fmla="*/ 346700 h 1951294"/>
              <a:gd name="connsiteX4" fmla="*/ 204019 w 2446190"/>
              <a:gd name="connsiteY4" fmla="*/ 231385 h 195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6190" h="1951294">
                <a:moveTo>
                  <a:pt x="204019" y="231385"/>
                </a:moveTo>
                <a:cubicBezTo>
                  <a:pt x="-130368" y="664834"/>
                  <a:pt x="9797" y="1568453"/>
                  <a:pt x="175939" y="1813760"/>
                </a:cubicBezTo>
                <a:cubicBezTo>
                  <a:pt x="342081" y="2059067"/>
                  <a:pt x="825733" y="1947738"/>
                  <a:pt x="1200871" y="1703228"/>
                </a:cubicBezTo>
                <a:cubicBezTo>
                  <a:pt x="1576009" y="1458718"/>
                  <a:pt x="2599267" y="569438"/>
                  <a:pt x="2426770" y="346700"/>
                </a:cubicBezTo>
                <a:cubicBezTo>
                  <a:pt x="2046608" y="53623"/>
                  <a:pt x="538406" y="-202064"/>
                  <a:pt x="204019" y="231385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16C3E-3BB6-9767-ED29-3A091A7CEAFB}"/>
              </a:ext>
            </a:extLst>
          </p:cNvPr>
          <p:cNvSpPr/>
          <p:nvPr/>
        </p:nvSpPr>
        <p:spPr>
          <a:xfrm>
            <a:off x="8705447" y="5682970"/>
            <a:ext cx="4016360" cy="2109880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191810 w 4880299"/>
              <a:gd name="connsiteY0" fmla="*/ 2040079 h 2212929"/>
              <a:gd name="connsiteX1" fmla="*/ 670782 w 4880299"/>
              <a:gd name="connsiteY1" fmla="*/ 458022 h 2212929"/>
              <a:gd name="connsiteX2" fmla="*/ 2543124 w 4880299"/>
              <a:gd name="connsiteY2" fmla="*/ 545108 h 2212929"/>
              <a:gd name="connsiteX3" fmla="*/ 3776839 w 4880299"/>
              <a:gd name="connsiteY3" fmla="*/ 167736 h 2212929"/>
              <a:gd name="connsiteX4" fmla="*/ 4879924 w 4880299"/>
              <a:gd name="connsiteY4" fmla="*/ 153222 h 2212929"/>
              <a:gd name="connsiteX5" fmla="*/ 3660724 w 4880299"/>
              <a:gd name="connsiteY5" fmla="*/ 2083622 h 2212929"/>
              <a:gd name="connsiteX6" fmla="*/ 191810 w 4880299"/>
              <a:gd name="connsiteY6" fmla="*/ 2040079 h 2212929"/>
              <a:gd name="connsiteX0" fmla="*/ 191810 w 4016360"/>
              <a:gd name="connsiteY0" fmla="*/ 1937030 h 2109880"/>
              <a:gd name="connsiteX1" fmla="*/ 670782 w 4016360"/>
              <a:gd name="connsiteY1" fmla="*/ 354973 h 2109880"/>
              <a:gd name="connsiteX2" fmla="*/ 2543124 w 4016360"/>
              <a:gd name="connsiteY2" fmla="*/ 442059 h 2109880"/>
              <a:gd name="connsiteX3" fmla="*/ 3776839 w 4016360"/>
              <a:gd name="connsiteY3" fmla="*/ 64687 h 2109880"/>
              <a:gd name="connsiteX4" fmla="*/ 3660724 w 4016360"/>
              <a:gd name="connsiteY4" fmla="*/ 1980573 h 2109880"/>
              <a:gd name="connsiteX5" fmla="*/ 191810 w 4016360"/>
              <a:gd name="connsiteY5" fmla="*/ 1937030 h 2109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6360" h="2109880">
                <a:moveTo>
                  <a:pt x="191810" y="1937030"/>
                </a:moveTo>
                <a:cubicBezTo>
                  <a:pt x="-306514" y="1666097"/>
                  <a:pt x="278896" y="604135"/>
                  <a:pt x="670782" y="354973"/>
                </a:cubicBezTo>
                <a:cubicBezTo>
                  <a:pt x="1062668" y="105811"/>
                  <a:pt x="2025448" y="490440"/>
                  <a:pt x="2543124" y="442059"/>
                </a:cubicBezTo>
                <a:cubicBezTo>
                  <a:pt x="3060800" y="393678"/>
                  <a:pt x="3590572" y="-191732"/>
                  <a:pt x="3776839" y="64687"/>
                </a:cubicBezTo>
                <a:cubicBezTo>
                  <a:pt x="3963106" y="321106"/>
                  <a:pt x="4258229" y="1668516"/>
                  <a:pt x="3660724" y="1980573"/>
                </a:cubicBezTo>
                <a:cubicBezTo>
                  <a:pt x="2879372" y="2295049"/>
                  <a:pt x="191810" y="1937030"/>
                  <a:pt x="191810" y="1937030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228CCF-3400-6EC6-15EF-764685224790}"/>
              </a:ext>
            </a:extLst>
          </p:cNvPr>
          <p:cNvSpPr/>
          <p:nvPr/>
        </p:nvSpPr>
        <p:spPr>
          <a:xfrm>
            <a:off x="1199456" y="5949280"/>
            <a:ext cx="1584176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morty" descr="Cartoon of a child&#10;&#10;Description automatically generated">
            <a:extLst>
              <a:ext uri="{FF2B5EF4-FFF2-40B4-BE49-F238E27FC236}">
                <a16:creationId xmlns:a16="http://schemas.microsoft.com/office/drawing/2014/main" id="{79ADE0E1-970C-320E-1867-87C38751C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8" r="41192"/>
          <a:stretch/>
        </p:blipFill>
        <p:spPr>
          <a:xfrm>
            <a:off x="987523" y="790944"/>
            <a:ext cx="2407791" cy="58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61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A5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artoon of a group of people&#10;&#10;Description automatically generated" hidden="1">
            <a:extLst>
              <a:ext uri="{FF2B5EF4-FFF2-40B4-BE49-F238E27FC236}">
                <a16:creationId xmlns:a16="http://schemas.microsoft.com/office/drawing/2014/main" id="{F29CFBE6-8D4B-94B5-DD9F-933B09636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4160521"/>
            <a:ext cx="3672408" cy="206573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D616728-4E02-FE0A-4FBC-B11D61654185}"/>
              </a:ext>
            </a:extLst>
          </p:cNvPr>
          <p:cNvSpPr/>
          <p:nvPr/>
        </p:nvSpPr>
        <p:spPr>
          <a:xfrm>
            <a:off x="-569456" y="-1378857"/>
            <a:ext cx="3824525" cy="2286555"/>
          </a:xfrm>
          <a:custGeom>
            <a:avLst/>
            <a:gdLst>
              <a:gd name="connsiteX0" fmla="*/ 106945 w 5096101"/>
              <a:gd name="connsiteY0" fmla="*/ 2438467 h 2541370"/>
              <a:gd name="connsiteX1" fmla="*/ 252088 w 5096101"/>
              <a:gd name="connsiteY1" fmla="*/ 2365896 h 2541370"/>
              <a:gd name="connsiteX2" fmla="*/ 2603402 w 5096101"/>
              <a:gd name="connsiteY2" fmla="*/ 2162696 h 2541370"/>
              <a:gd name="connsiteX3" fmla="*/ 3822602 w 5096101"/>
              <a:gd name="connsiteY3" fmla="*/ 2162696 h 2541370"/>
              <a:gd name="connsiteX4" fmla="*/ 4417688 w 5096101"/>
              <a:gd name="connsiteY4" fmla="*/ 1524067 h 2541370"/>
              <a:gd name="connsiteX5" fmla="*/ 5085345 w 5096101"/>
              <a:gd name="connsiteY5" fmla="*/ 827381 h 2541370"/>
              <a:gd name="connsiteX6" fmla="*/ 3851631 w 5096101"/>
              <a:gd name="connsiteY6" fmla="*/ 67 h 2541370"/>
              <a:gd name="connsiteX7" fmla="*/ 614945 w 5096101"/>
              <a:gd name="connsiteY7" fmla="*/ 870924 h 2541370"/>
              <a:gd name="connsiteX8" fmla="*/ 106945 w 5096101"/>
              <a:gd name="connsiteY8" fmla="*/ 2438467 h 2541370"/>
              <a:gd name="connsiteX0" fmla="*/ 551871 w 5033027"/>
              <a:gd name="connsiteY0" fmla="*/ 870924 h 2431018"/>
              <a:gd name="connsiteX1" fmla="*/ 189014 w 5033027"/>
              <a:gd name="connsiteY1" fmla="*/ 2365896 h 2431018"/>
              <a:gd name="connsiteX2" fmla="*/ 2540328 w 5033027"/>
              <a:gd name="connsiteY2" fmla="*/ 2162696 h 2431018"/>
              <a:gd name="connsiteX3" fmla="*/ 3759528 w 5033027"/>
              <a:gd name="connsiteY3" fmla="*/ 2162696 h 2431018"/>
              <a:gd name="connsiteX4" fmla="*/ 4354614 w 5033027"/>
              <a:gd name="connsiteY4" fmla="*/ 1524067 h 2431018"/>
              <a:gd name="connsiteX5" fmla="*/ 5022271 w 5033027"/>
              <a:gd name="connsiteY5" fmla="*/ 827381 h 2431018"/>
              <a:gd name="connsiteX6" fmla="*/ 3788557 w 5033027"/>
              <a:gd name="connsiteY6" fmla="*/ 67 h 2431018"/>
              <a:gd name="connsiteX7" fmla="*/ 551871 w 5033027"/>
              <a:gd name="connsiteY7" fmla="*/ 870924 h 2431018"/>
              <a:gd name="connsiteX0" fmla="*/ 17913 w 4499069"/>
              <a:gd name="connsiteY0" fmla="*/ 870924 h 2286622"/>
              <a:gd name="connsiteX1" fmla="*/ 2006370 w 4499069"/>
              <a:gd name="connsiteY1" fmla="*/ 2162696 h 2286622"/>
              <a:gd name="connsiteX2" fmla="*/ 3225570 w 4499069"/>
              <a:gd name="connsiteY2" fmla="*/ 2162696 h 2286622"/>
              <a:gd name="connsiteX3" fmla="*/ 3820656 w 4499069"/>
              <a:gd name="connsiteY3" fmla="*/ 1524067 h 2286622"/>
              <a:gd name="connsiteX4" fmla="*/ 4488313 w 4499069"/>
              <a:gd name="connsiteY4" fmla="*/ 827381 h 2286622"/>
              <a:gd name="connsiteX5" fmla="*/ 3254599 w 4499069"/>
              <a:gd name="connsiteY5" fmla="*/ 67 h 2286622"/>
              <a:gd name="connsiteX6" fmla="*/ 17913 w 4499069"/>
              <a:gd name="connsiteY6" fmla="*/ 870924 h 2286622"/>
              <a:gd name="connsiteX0" fmla="*/ 17913 w 3824525"/>
              <a:gd name="connsiteY0" fmla="*/ 870857 h 2286555"/>
              <a:gd name="connsiteX1" fmla="*/ 2006370 w 3824525"/>
              <a:gd name="connsiteY1" fmla="*/ 2162629 h 2286555"/>
              <a:gd name="connsiteX2" fmla="*/ 3225570 w 3824525"/>
              <a:gd name="connsiteY2" fmla="*/ 2162629 h 2286555"/>
              <a:gd name="connsiteX3" fmla="*/ 3820656 w 3824525"/>
              <a:gd name="connsiteY3" fmla="*/ 1524000 h 2286555"/>
              <a:gd name="connsiteX4" fmla="*/ 3254599 w 3824525"/>
              <a:gd name="connsiteY4" fmla="*/ 0 h 2286555"/>
              <a:gd name="connsiteX5" fmla="*/ 17913 w 3824525"/>
              <a:gd name="connsiteY5" fmla="*/ 870857 h 2286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4525" h="2286555">
                <a:moveTo>
                  <a:pt x="17913" y="870857"/>
                </a:moveTo>
                <a:cubicBezTo>
                  <a:pt x="-190125" y="1231295"/>
                  <a:pt x="1471761" y="1947334"/>
                  <a:pt x="2006370" y="2162629"/>
                </a:cubicBezTo>
                <a:cubicBezTo>
                  <a:pt x="2540980" y="2377924"/>
                  <a:pt x="2923189" y="2269067"/>
                  <a:pt x="3225570" y="2162629"/>
                </a:cubicBezTo>
                <a:cubicBezTo>
                  <a:pt x="3527951" y="2056191"/>
                  <a:pt x="3815818" y="1884438"/>
                  <a:pt x="3820656" y="1524000"/>
                </a:cubicBezTo>
                <a:cubicBezTo>
                  <a:pt x="3825494" y="1163562"/>
                  <a:pt x="3888389" y="108857"/>
                  <a:pt x="3254599" y="0"/>
                </a:cubicBezTo>
                <a:cubicBezTo>
                  <a:pt x="2509532" y="7257"/>
                  <a:pt x="617837" y="476552"/>
                  <a:pt x="17913" y="870857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631BA4-D33F-BD0D-CF12-757F7D857CB5}"/>
              </a:ext>
            </a:extLst>
          </p:cNvPr>
          <p:cNvSpPr txBox="1"/>
          <p:nvPr/>
        </p:nvSpPr>
        <p:spPr>
          <a:xfrm>
            <a:off x="319031" y="1760186"/>
            <a:ext cx="56833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0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algn="l"/>
            <a:r>
              <a:rPr lang="en-IN" dirty="0">
                <a:latin typeface="Luckiest Guy" panose="02000506000000020004" pitchFamily="2" charset="0"/>
              </a:rPr>
              <a:t>Nice done. </a:t>
            </a:r>
            <a:r>
              <a:rPr lang="en-IN" dirty="0">
                <a:latin typeface="Fira Sans Condensed Medium" panose="020B0603050000020004" pitchFamily="34" charset="0"/>
              </a:rPr>
              <a:t>Let’s go with something more complex. Now we’ll connect our app with </a:t>
            </a:r>
            <a:r>
              <a:rPr lang="en-IN" dirty="0">
                <a:latin typeface="Luckiest Guy" panose="02000506000000020004" pitchFamily="2" charset="0"/>
              </a:rPr>
              <a:t>THE INTERNET. </a:t>
            </a:r>
            <a:br>
              <a:rPr lang="en-IN" dirty="0">
                <a:latin typeface="Luckiest Guy" panose="02000506000000020004" pitchFamily="2" charset="0"/>
              </a:rPr>
            </a:br>
            <a:br>
              <a:rPr lang="en-IN" dirty="0">
                <a:latin typeface="Luckiest Guy" panose="02000506000000020004" pitchFamily="2" charset="0"/>
              </a:rPr>
            </a:br>
            <a:r>
              <a:rPr lang="en-IN" dirty="0">
                <a:latin typeface="Fira Sans Condensed Medium" panose="020B0603050000020004" pitchFamily="34" charset="0"/>
              </a:rPr>
              <a:t>To do that, you’ll need to add an external dependency, as the project doesn’t have a way to do network calls by default. </a:t>
            </a:r>
            <a:br>
              <a:rPr lang="en-IN" dirty="0">
                <a:latin typeface="Fira Sans Condensed Medium" panose="020B0603050000020004" pitchFamily="34" charset="0"/>
              </a:rPr>
            </a:br>
            <a:br>
              <a:rPr lang="en-IN" dirty="0">
                <a:latin typeface="Fira Sans Condensed Medium" panose="020B0603050000020004" pitchFamily="34" charset="0"/>
              </a:rPr>
            </a:br>
            <a:r>
              <a:rPr lang="en-IN" dirty="0">
                <a:latin typeface="Fira Sans Condensed Medium" panose="020B0603050000020004" pitchFamily="34" charset="0"/>
              </a:rPr>
              <a:t>I strongly suggest to use </a:t>
            </a:r>
            <a:r>
              <a:rPr lang="en-IN" dirty="0">
                <a:latin typeface="Fira Sans Condensed Medium" panose="020B0603050000020004" pitchFamily="34" charset="0"/>
                <a:hlinkClick r:id="rId3"/>
              </a:rPr>
              <a:t>Retrofit</a:t>
            </a:r>
            <a:r>
              <a:rPr lang="en-IN" dirty="0">
                <a:latin typeface="Fira Sans Condensed Medium" panose="020B0603050000020004" pitchFamily="34" charset="0"/>
              </a:rPr>
              <a:t> (actually, it’s not a suggestion, use it).</a:t>
            </a:r>
          </a:p>
          <a:p>
            <a:pPr algn="l"/>
            <a:endParaRPr lang="en-IN" dirty="0">
              <a:latin typeface="Fira Sans Condensed Medium" panose="020B0603050000020004" pitchFamily="34" charset="0"/>
            </a:endParaRPr>
          </a:p>
          <a:p>
            <a:pPr algn="l"/>
            <a:r>
              <a:rPr lang="en-IN" dirty="0">
                <a:latin typeface="Fira Sans Condensed Medium" panose="020B0603050000020004" pitchFamily="34" charset="0"/>
              </a:rPr>
              <a:t>Your task is to connect the app to the </a:t>
            </a:r>
            <a:r>
              <a:rPr lang="en-IN" dirty="0">
                <a:latin typeface="Fira Sans Condensed Medium" panose="020B0603050000020004" pitchFamily="34" charset="0"/>
                <a:hlinkClick r:id="rId4"/>
              </a:rPr>
              <a:t>Rick &amp; Morty API </a:t>
            </a:r>
            <a:r>
              <a:rPr lang="en-IN" dirty="0">
                <a:latin typeface="Fira Sans Condensed Medium" panose="020B0603050000020004" pitchFamily="34" charset="0"/>
              </a:rPr>
              <a:t>and retrieve all the characters.</a:t>
            </a:r>
            <a:br>
              <a:rPr lang="en-IN" dirty="0">
                <a:latin typeface="Fira Sans Condensed Medium" panose="020B0603050000020004" pitchFamily="34" charset="0"/>
              </a:rPr>
            </a:br>
            <a:br>
              <a:rPr lang="en-IN" dirty="0">
                <a:latin typeface="Fira Sans Condensed Medium" panose="020B0603050000020004" pitchFamily="34" charset="0"/>
              </a:rPr>
            </a:br>
            <a:r>
              <a:rPr lang="en-IN" dirty="0">
                <a:latin typeface="Fira Sans Condensed Medium" panose="020B0603050000020004" pitchFamily="34" charset="0"/>
              </a:rPr>
              <a:t>Now, when the button is pressed, a call to the /characters endpoint should be triggered and the </a:t>
            </a:r>
            <a:r>
              <a:rPr lang="en-IN" dirty="0" err="1">
                <a:latin typeface="Fira Sans Condensed Medium" panose="020B0603050000020004" pitchFamily="34" charset="0"/>
              </a:rPr>
              <a:t>json</a:t>
            </a:r>
            <a:r>
              <a:rPr lang="en-IN" dirty="0">
                <a:latin typeface="Fira Sans Condensed Medium" panose="020B0603050000020004" pitchFamily="34" charset="0"/>
              </a:rPr>
              <a:t> response should be shown in the text view that we added in the previous step.</a:t>
            </a:r>
            <a:endParaRPr lang="en-IN" dirty="0">
              <a:latin typeface="Luckiest Guy" panose="02000506000000020004" pitchFamily="2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038B67-9FD7-0D90-9BD6-E8BC104F96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5836" y="700499"/>
            <a:ext cx="7518355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2 – network call</a:t>
            </a:r>
          </a:p>
        </p:txBody>
      </p:sp>
    </p:spTree>
    <p:extLst>
      <p:ext uri="{BB962C8B-B14F-4D97-AF65-F5344CB8AC3E}">
        <p14:creationId xmlns:p14="http://schemas.microsoft.com/office/powerpoint/2010/main" val="616731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413B0-3C61-C61E-1305-A6CD08EF8358}"/>
              </a:ext>
            </a:extLst>
          </p:cNvPr>
          <p:cNvSpPr txBox="1"/>
          <p:nvPr/>
        </p:nvSpPr>
        <p:spPr>
          <a:xfrm>
            <a:off x="3618059" y="2348880"/>
            <a:ext cx="73024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So, you are painting a bunch of non-sense words in the screen, let’s do something more visual.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Create an object to retrieve the response with a nested object for read the characters values. You only need to parse the Name, the image and the status.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Show the first character to the users.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C93D7F-D2B6-7315-F182-23635B47668C}"/>
              </a:ext>
            </a:extLst>
          </p:cNvPr>
          <p:cNvSpPr/>
          <p:nvPr/>
        </p:nvSpPr>
        <p:spPr>
          <a:xfrm rot="1800000">
            <a:off x="406029" y="1531452"/>
            <a:ext cx="3230066" cy="3792342"/>
          </a:xfrm>
          <a:custGeom>
            <a:avLst/>
            <a:gdLst>
              <a:gd name="connsiteX0" fmla="*/ 470659 w 3230066"/>
              <a:gd name="connsiteY0" fmla="*/ 322591 h 3792342"/>
              <a:gd name="connsiteX1" fmla="*/ 1778759 w 3230066"/>
              <a:gd name="connsiteY1" fmla="*/ 55891 h 3792342"/>
              <a:gd name="connsiteX2" fmla="*/ 2413759 w 3230066"/>
              <a:gd name="connsiteY2" fmla="*/ 1452891 h 3792342"/>
              <a:gd name="connsiteX3" fmla="*/ 3201159 w 3230066"/>
              <a:gd name="connsiteY3" fmla="*/ 1910091 h 3792342"/>
              <a:gd name="connsiteX4" fmla="*/ 2934459 w 3230066"/>
              <a:gd name="connsiteY4" fmla="*/ 2964191 h 3792342"/>
              <a:gd name="connsiteX5" fmla="*/ 1766059 w 3230066"/>
              <a:gd name="connsiteY5" fmla="*/ 3294391 h 3792342"/>
              <a:gd name="connsiteX6" fmla="*/ 584959 w 3230066"/>
              <a:gd name="connsiteY6" fmla="*/ 3776991 h 3792342"/>
              <a:gd name="connsiteX7" fmla="*/ 521459 w 3230066"/>
              <a:gd name="connsiteY7" fmla="*/ 2672091 h 3792342"/>
              <a:gd name="connsiteX8" fmla="*/ 759 w 3230066"/>
              <a:gd name="connsiteY8" fmla="*/ 1414791 h 3792342"/>
              <a:gd name="connsiteX9" fmla="*/ 407159 w 3230066"/>
              <a:gd name="connsiteY9" fmla="*/ 754391 h 3792342"/>
              <a:gd name="connsiteX10" fmla="*/ 470659 w 3230066"/>
              <a:gd name="connsiteY10" fmla="*/ 322591 h 37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0066" h="3792342">
                <a:moveTo>
                  <a:pt x="470659" y="322591"/>
                </a:moveTo>
                <a:cubicBezTo>
                  <a:pt x="699259" y="206174"/>
                  <a:pt x="1454909" y="-132492"/>
                  <a:pt x="1778759" y="55891"/>
                </a:cubicBezTo>
                <a:cubicBezTo>
                  <a:pt x="2102609" y="244274"/>
                  <a:pt x="2176692" y="1143858"/>
                  <a:pt x="2413759" y="1452891"/>
                </a:cubicBezTo>
                <a:cubicBezTo>
                  <a:pt x="2650826" y="1761924"/>
                  <a:pt x="3114376" y="1658208"/>
                  <a:pt x="3201159" y="1910091"/>
                </a:cubicBezTo>
                <a:cubicBezTo>
                  <a:pt x="3287942" y="2161974"/>
                  <a:pt x="3173642" y="2733474"/>
                  <a:pt x="2934459" y="2964191"/>
                </a:cubicBezTo>
                <a:cubicBezTo>
                  <a:pt x="2695276" y="3194908"/>
                  <a:pt x="2157642" y="3158924"/>
                  <a:pt x="1766059" y="3294391"/>
                </a:cubicBezTo>
                <a:cubicBezTo>
                  <a:pt x="1374476" y="3429858"/>
                  <a:pt x="792392" y="3880708"/>
                  <a:pt x="584959" y="3776991"/>
                </a:cubicBezTo>
                <a:cubicBezTo>
                  <a:pt x="377526" y="3673274"/>
                  <a:pt x="618826" y="3065791"/>
                  <a:pt x="521459" y="2672091"/>
                </a:cubicBezTo>
                <a:cubicBezTo>
                  <a:pt x="424092" y="2278391"/>
                  <a:pt x="19809" y="1734408"/>
                  <a:pt x="759" y="1414791"/>
                </a:cubicBezTo>
                <a:cubicBezTo>
                  <a:pt x="-18291" y="1095174"/>
                  <a:pt x="326726" y="932191"/>
                  <a:pt x="407159" y="754391"/>
                </a:cubicBezTo>
                <a:cubicBezTo>
                  <a:pt x="487592" y="576591"/>
                  <a:pt x="242059" y="439008"/>
                  <a:pt x="470659" y="32259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3627063" y="1300510"/>
            <a:ext cx="6357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3 – parsing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C7F894D-85DF-147E-4BA4-E0BEB408E63A}"/>
              </a:ext>
            </a:extLst>
          </p:cNvPr>
          <p:cNvSpPr/>
          <p:nvPr/>
        </p:nvSpPr>
        <p:spPr>
          <a:xfrm rot="19743884">
            <a:off x="3568454" y="-1777221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82B9E0-4871-8B97-01D9-9F7A74B87892}"/>
              </a:ext>
            </a:extLst>
          </p:cNvPr>
          <p:cNvSpPr/>
          <p:nvPr/>
        </p:nvSpPr>
        <p:spPr>
          <a:xfrm rot="19478059">
            <a:off x="8124683" y="5452080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rick">
            <a:extLst>
              <a:ext uri="{FF2B5EF4-FFF2-40B4-BE49-F238E27FC236}">
                <a16:creationId xmlns:a16="http://schemas.microsoft.com/office/drawing/2014/main" id="{4ABFB8EB-0DA2-BD47-6C26-264ECD8D9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3669" y="1027628"/>
            <a:ext cx="5402474" cy="54576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1B3A524-E768-BAAE-0506-0895C1E73357}"/>
              </a:ext>
            </a:extLst>
          </p:cNvPr>
          <p:cNvSpPr/>
          <p:nvPr/>
        </p:nvSpPr>
        <p:spPr>
          <a:xfrm>
            <a:off x="911424" y="6011584"/>
            <a:ext cx="2232248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1508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74422CD-54D1-4A06-B720-9F503F75B19D}"/>
              </a:ext>
            </a:extLst>
          </p:cNvPr>
          <p:cNvSpPr/>
          <p:nvPr/>
        </p:nvSpPr>
        <p:spPr>
          <a:xfrm>
            <a:off x="5087888" y="2689626"/>
            <a:ext cx="6079769" cy="3536090"/>
          </a:xfrm>
          <a:custGeom>
            <a:avLst/>
            <a:gdLst>
              <a:gd name="connsiteX0" fmla="*/ 757531 w 6079769"/>
              <a:gd name="connsiteY0" fmla="*/ 375484 h 3536090"/>
              <a:gd name="connsiteX1" fmla="*/ 1986256 w 6079769"/>
              <a:gd name="connsiteY1" fmla="*/ 299284 h 3536090"/>
              <a:gd name="connsiteX2" fmla="*/ 3434056 w 6079769"/>
              <a:gd name="connsiteY2" fmla="*/ 423109 h 3536090"/>
              <a:gd name="connsiteX3" fmla="*/ 4510381 w 6079769"/>
              <a:gd name="connsiteY3" fmla="*/ 4009 h 3536090"/>
              <a:gd name="connsiteX4" fmla="*/ 6053431 w 6079769"/>
              <a:gd name="connsiteY4" fmla="*/ 718384 h 3536090"/>
              <a:gd name="connsiteX5" fmla="*/ 5453356 w 6079769"/>
              <a:gd name="connsiteY5" fmla="*/ 1699459 h 3536090"/>
              <a:gd name="connsiteX6" fmla="*/ 5053306 w 6079769"/>
              <a:gd name="connsiteY6" fmla="*/ 3356809 h 3536090"/>
              <a:gd name="connsiteX7" fmla="*/ 4281781 w 6079769"/>
              <a:gd name="connsiteY7" fmla="*/ 3423484 h 3536090"/>
              <a:gd name="connsiteX8" fmla="*/ 2386306 w 6079769"/>
              <a:gd name="connsiteY8" fmla="*/ 2756734 h 3536090"/>
              <a:gd name="connsiteX9" fmla="*/ 1014706 w 6079769"/>
              <a:gd name="connsiteY9" fmla="*/ 3052009 h 3536090"/>
              <a:gd name="connsiteX10" fmla="*/ 24106 w 6079769"/>
              <a:gd name="connsiteY10" fmla="*/ 2899609 h 3536090"/>
              <a:gd name="connsiteX11" fmla="*/ 300331 w 6079769"/>
              <a:gd name="connsiteY11" fmla="*/ 1708984 h 3536090"/>
              <a:gd name="connsiteX12" fmla="*/ 243181 w 6079769"/>
              <a:gd name="connsiteY12" fmla="*/ 851734 h 3536090"/>
              <a:gd name="connsiteX13" fmla="*/ 757531 w 6079769"/>
              <a:gd name="connsiteY13" fmla="*/ 375484 h 353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79769" h="3536090">
                <a:moveTo>
                  <a:pt x="757531" y="375484"/>
                </a:moveTo>
                <a:cubicBezTo>
                  <a:pt x="1048044" y="283409"/>
                  <a:pt x="1540169" y="291347"/>
                  <a:pt x="1986256" y="299284"/>
                </a:cubicBezTo>
                <a:cubicBezTo>
                  <a:pt x="2432343" y="307221"/>
                  <a:pt x="3013369" y="472321"/>
                  <a:pt x="3434056" y="423109"/>
                </a:cubicBezTo>
                <a:cubicBezTo>
                  <a:pt x="3854743" y="373897"/>
                  <a:pt x="4073819" y="-45203"/>
                  <a:pt x="4510381" y="4009"/>
                </a:cubicBezTo>
                <a:cubicBezTo>
                  <a:pt x="4946943" y="53221"/>
                  <a:pt x="5896268" y="435809"/>
                  <a:pt x="6053431" y="718384"/>
                </a:cubicBezTo>
                <a:cubicBezTo>
                  <a:pt x="6210594" y="1000959"/>
                  <a:pt x="5620043" y="1259722"/>
                  <a:pt x="5453356" y="1699459"/>
                </a:cubicBezTo>
                <a:cubicBezTo>
                  <a:pt x="5286669" y="2139196"/>
                  <a:pt x="5248568" y="3069472"/>
                  <a:pt x="5053306" y="3356809"/>
                </a:cubicBezTo>
                <a:cubicBezTo>
                  <a:pt x="4858044" y="3644146"/>
                  <a:pt x="4726281" y="3523497"/>
                  <a:pt x="4281781" y="3423484"/>
                </a:cubicBezTo>
                <a:cubicBezTo>
                  <a:pt x="3837281" y="3323471"/>
                  <a:pt x="2930818" y="2818646"/>
                  <a:pt x="2386306" y="2756734"/>
                </a:cubicBezTo>
                <a:cubicBezTo>
                  <a:pt x="1841794" y="2694822"/>
                  <a:pt x="1408406" y="3028197"/>
                  <a:pt x="1014706" y="3052009"/>
                </a:cubicBezTo>
                <a:cubicBezTo>
                  <a:pt x="621006" y="3075821"/>
                  <a:pt x="143168" y="3123446"/>
                  <a:pt x="24106" y="2899609"/>
                </a:cubicBezTo>
                <a:cubicBezTo>
                  <a:pt x="-94956" y="2675772"/>
                  <a:pt x="263818" y="2050297"/>
                  <a:pt x="300331" y="1708984"/>
                </a:cubicBezTo>
                <a:cubicBezTo>
                  <a:pt x="336843" y="1367672"/>
                  <a:pt x="170156" y="1070809"/>
                  <a:pt x="243181" y="851734"/>
                </a:cubicBezTo>
                <a:cubicBezTo>
                  <a:pt x="316206" y="632659"/>
                  <a:pt x="467018" y="467559"/>
                  <a:pt x="757531" y="375484"/>
                </a:cubicBezTo>
                <a:close/>
              </a:path>
            </a:pathLst>
          </a:custGeom>
          <a:solidFill>
            <a:srgbClr val="F8F2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F8541-7FB9-37CB-32F0-03A62C0D9E32}"/>
              </a:ext>
            </a:extLst>
          </p:cNvPr>
          <p:cNvSpPr txBox="1"/>
          <p:nvPr/>
        </p:nvSpPr>
        <p:spPr>
          <a:xfrm>
            <a:off x="624193" y="620524"/>
            <a:ext cx="10285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4 – show all characters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14DCC-3884-B634-9BC0-B4E8A2EC5E1E}"/>
              </a:ext>
            </a:extLst>
          </p:cNvPr>
          <p:cNvSpPr txBox="1"/>
          <p:nvPr/>
        </p:nvSpPr>
        <p:spPr>
          <a:xfrm>
            <a:off x="694890" y="2851173"/>
            <a:ext cx="426663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  <a:latin typeface="Fira Sans Condensed Medium" panose="020B0603050000020004" pitchFamily="34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dirty="0">
                <a:latin typeface="Luckiest Guy" panose="02000506000000020004" pitchFamily="2" charset="0"/>
                <a:ea typeface="+mn-ea"/>
                <a:cs typeface="+mn-cs"/>
              </a:rPr>
              <a:t>Rick</a:t>
            </a:r>
            <a:r>
              <a:rPr lang="en-IN" sz="1800" dirty="0"/>
              <a:t> is not the only one! Show them all using a recyclerview and an adapter.</a:t>
            </a:r>
          </a:p>
          <a:p>
            <a:endParaRPr lang="en-IN" sz="1800" dirty="0"/>
          </a:p>
          <a:p>
            <a:r>
              <a:rPr lang="en-IN" sz="1800" dirty="0"/>
              <a:t>Hide the button if the character list is retrieved successfully.</a:t>
            </a:r>
          </a:p>
        </p:txBody>
      </p:sp>
      <p:pic>
        <p:nvPicPr>
          <p:cNvPr id="21" name="Picture 20" descr="Mr. Meeseeks - Wikipedia">
            <a:extLst>
              <a:ext uri="{FF2B5EF4-FFF2-40B4-BE49-F238E27FC236}">
                <a16:creationId xmlns:a16="http://schemas.microsoft.com/office/drawing/2014/main" id="{CF015A94-EEB8-D2CB-2BE1-DFD67AC55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06"/>
          <a:stretch>
            <a:fillRect/>
          </a:stretch>
        </p:blipFill>
        <p:spPr bwMode="auto">
          <a:xfrm>
            <a:off x="5761297" y="2996952"/>
            <a:ext cx="1659635" cy="2706155"/>
          </a:xfrm>
          <a:custGeom>
            <a:avLst/>
            <a:gdLst>
              <a:gd name="connsiteX0" fmla="*/ 136398 w 1659635"/>
              <a:gd name="connsiteY0" fmla="*/ 0 h 2706155"/>
              <a:gd name="connsiteX1" fmla="*/ 1659635 w 1659635"/>
              <a:gd name="connsiteY1" fmla="*/ 0 h 2706155"/>
              <a:gd name="connsiteX2" fmla="*/ 1659635 w 1659635"/>
              <a:gd name="connsiteY2" fmla="*/ 2387590 h 2706155"/>
              <a:gd name="connsiteX3" fmla="*/ 1621913 w 1659635"/>
              <a:gd name="connsiteY3" fmla="*/ 2384915 h 2706155"/>
              <a:gd name="connsiteX4" fmla="*/ 351124 w 1659635"/>
              <a:gd name="connsiteY4" fmla="*/ 2687338 h 2706155"/>
              <a:gd name="connsiteX5" fmla="*/ 46994 w 1659635"/>
              <a:gd name="connsiteY5" fmla="*/ 2705049 h 2706155"/>
              <a:gd name="connsiteX6" fmla="*/ 0 w 1659635"/>
              <a:gd name="connsiteY6" fmla="*/ 2706155 h 2706155"/>
              <a:gd name="connsiteX7" fmla="*/ 0 w 1659635"/>
              <a:gd name="connsiteY7" fmla="*/ 45559 h 2706155"/>
              <a:gd name="connsiteX8" fmla="*/ 93949 w 1659635"/>
              <a:gd name="connsiteY8" fmla="*/ 10813 h 270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9635" h="2706155">
                <a:moveTo>
                  <a:pt x="136398" y="0"/>
                </a:moveTo>
                <a:lnTo>
                  <a:pt x="1659635" y="0"/>
                </a:lnTo>
                <a:lnTo>
                  <a:pt x="1659635" y="2387590"/>
                </a:lnTo>
                <a:lnTo>
                  <a:pt x="1621913" y="2384915"/>
                </a:lnTo>
                <a:cubicBezTo>
                  <a:pt x="1124194" y="2370614"/>
                  <a:pt x="720218" y="2665015"/>
                  <a:pt x="351124" y="2687338"/>
                </a:cubicBezTo>
                <a:cubicBezTo>
                  <a:pt x="252699" y="2693291"/>
                  <a:pt x="149016" y="2700733"/>
                  <a:pt x="46994" y="2705049"/>
                </a:cubicBezTo>
                <a:lnTo>
                  <a:pt x="0" y="2706155"/>
                </a:lnTo>
                <a:lnTo>
                  <a:pt x="0" y="45559"/>
                </a:lnTo>
                <a:lnTo>
                  <a:pt x="93949" y="108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Cartoon of a child with an eye patch&#10;&#10;Description automatically generated">
            <a:extLst>
              <a:ext uri="{FF2B5EF4-FFF2-40B4-BE49-F238E27FC236}">
                <a16:creationId xmlns:a16="http://schemas.microsoft.com/office/drawing/2014/main" id="{BC8959FF-3DED-2E1B-6DC0-A4623C2EF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7"/>
          <a:stretch>
            <a:fillRect/>
          </a:stretch>
        </p:blipFill>
        <p:spPr>
          <a:xfrm>
            <a:off x="5219286" y="4003993"/>
            <a:ext cx="1440160" cy="1770370"/>
          </a:xfrm>
          <a:custGeom>
            <a:avLst/>
            <a:gdLst>
              <a:gd name="connsiteX0" fmla="*/ 141169 w 1440160"/>
              <a:gd name="connsiteY0" fmla="*/ 0 h 1770370"/>
              <a:gd name="connsiteX1" fmla="*/ 1440160 w 1440160"/>
              <a:gd name="connsiteY1" fmla="*/ 0 h 1770370"/>
              <a:gd name="connsiteX2" fmla="*/ 1440160 w 1440160"/>
              <a:gd name="connsiteY2" fmla="*/ 1596382 h 1770370"/>
              <a:gd name="connsiteX3" fmla="*/ 1349662 w 1440160"/>
              <a:gd name="connsiteY3" fmla="*/ 1628892 h 1770370"/>
              <a:gd name="connsiteX4" fmla="*/ 886239 w 1440160"/>
              <a:gd name="connsiteY4" fmla="*/ 1749107 h 1770370"/>
              <a:gd name="connsiteX5" fmla="*/ 45286 w 1440160"/>
              <a:gd name="connsiteY5" fmla="*/ 1718300 h 1770370"/>
              <a:gd name="connsiteX6" fmla="*/ 0 w 1440160"/>
              <a:gd name="connsiteY6" fmla="*/ 1692972 h 1770370"/>
              <a:gd name="connsiteX7" fmla="*/ 0 w 1440160"/>
              <a:gd name="connsiteY7" fmla="*/ 976937 h 1770370"/>
              <a:gd name="connsiteX8" fmla="*/ 37026 w 1440160"/>
              <a:gd name="connsiteY8" fmla="*/ 873775 h 1770370"/>
              <a:gd name="connsiteX9" fmla="*/ 171864 w 1440160"/>
              <a:gd name="connsiteY9" fmla="*/ 406082 h 1770370"/>
              <a:gd name="connsiteX10" fmla="*/ 168069 w 1440160"/>
              <a:gd name="connsiteY10" fmla="*/ 158953 h 1770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0160" h="1770370">
                <a:moveTo>
                  <a:pt x="141169" y="0"/>
                </a:moveTo>
                <a:lnTo>
                  <a:pt x="1440160" y="0"/>
                </a:lnTo>
                <a:lnTo>
                  <a:pt x="1440160" y="1596382"/>
                </a:lnTo>
                <a:lnTo>
                  <a:pt x="1349662" y="1628892"/>
                </a:lnTo>
                <a:cubicBezTo>
                  <a:pt x="1187095" y="1687716"/>
                  <a:pt x="1033877" y="1740178"/>
                  <a:pt x="886239" y="1749107"/>
                </a:cubicBezTo>
                <a:cubicBezTo>
                  <a:pt x="590964" y="1766966"/>
                  <a:pt x="248362" y="1798220"/>
                  <a:pt x="45286" y="1718300"/>
                </a:cubicBezTo>
                <a:lnTo>
                  <a:pt x="0" y="1692972"/>
                </a:lnTo>
                <a:lnTo>
                  <a:pt x="0" y="976937"/>
                </a:lnTo>
                <a:lnTo>
                  <a:pt x="37026" y="873775"/>
                </a:lnTo>
                <a:cubicBezTo>
                  <a:pt x="99162" y="702027"/>
                  <a:pt x="158172" y="534075"/>
                  <a:pt x="171864" y="406082"/>
                </a:cubicBezTo>
                <a:cubicBezTo>
                  <a:pt x="180992" y="320754"/>
                  <a:pt x="177420" y="238204"/>
                  <a:pt x="168069" y="158953"/>
                </a:cubicBezTo>
                <a:close/>
              </a:path>
            </a:pathLst>
          </a:cu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1B3D6F2-13BC-A35E-6619-3FFDE68C5B24}"/>
              </a:ext>
            </a:extLst>
          </p:cNvPr>
          <p:cNvSpPr/>
          <p:nvPr/>
        </p:nvSpPr>
        <p:spPr>
          <a:xfrm rot="15351044">
            <a:off x="-1416154" y="5536163"/>
            <a:ext cx="3066679" cy="1117479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473343 w 5955382"/>
              <a:gd name="connsiteY0" fmla="*/ 1207644 h 2212929"/>
              <a:gd name="connsiteX1" fmla="*/ 1745865 w 5955382"/>
              <a:gd name="connsiteY1" fmla="*/ 458022 h 2212929"/>
              <a:gd name="connsiteX2" fmla="*/ 3618207 w 5955382"/>
              <a:gd name="connsiteY2" fmla="*/ 545108 h 2212929"/>
              <a:gd name="connsiteX3" fmla="*/ 4851922 w 5955382"/>
              <a:gd name="connsiteY3" fmla="*/ 167736 h 2212929"/>
              <a:gd name="connsiteX4" fmla="*/ 5955007 w 5955382"/>
              <a:gd name="connsiteY4" fmla="*/ 153222 h 2212929"/>
              <a:gd name="connsiteX5" fmla="*/ 4735807 w 5955382"/>
              <a:gd name="connsiteY5" fmla="*/ 2083622 h 2212929"/>
              <a:gd name="connsiteX6" fmla="*/ 1266893 w 5955382"/>
              <a:gd name="connsiteY6" fmla="*/ 2040079 h 2212929"/>
              <a:gd name="connsiteX7" fmla="*/ 33179 w 5955382"/>
              <a:gd name="connsiteY7" fmla="*/ 2054593 h 2212929"/>
              <a:gd name="connsiteX8" fmla="*/ 473343 w 5955382"/>
              <a:gd name="connsiteY8" fmla="*/ 1207644 h 2212929"/>
              <a:gd name="connsiteX0" fmla="*/ 457143 w 5939182"/>
              <a:gd name="connsiteY0" fmla="*/ 1207644 h 2212929"/>
              <a:gd name="connsiteX1" fmla="*/ 1729665 w 5939182"/>
              <a:gd name="connsiteY1" fmla="*/ 458022 h 2212929"/>
              <a:gd name="connsiteX2" fmla="*/ 3602007 w 5939182"/>
              <a:gd name="connsiteY2" fmla="*/ 545108 h 2212929"/>
              <a:gd name="connsiteX3" fmla="*/ 4835722 w 5939182"/>
              <a:gd name="connsiteY3" fmla="*/ 167736 h 2212929"/>
              <a:gd name="connsiteX4" fmla="*/ 5938807 w 5939182"/>
              <a:gd name="connsiteY4" fmla="*/ 153222 h 2212929"/>
              <a:gd name="connsiteX5" fmla="*/ 4719607 w 5939182"/>
              <a:gd name="connsiteY5" fmla="*/ 2083622 h 2212929"/>
              <a:gd name="connsiteX6" fmla="*/ 1250693 w 5939182"/>
              <a:gd name="connsiteY6" fmla="*/ 2040079 h 2212929"/>
              <a:gd name="connsiteX7" fmla="*/ 16979 w 5939182"/>
              <a:gd name="connsiteY7" fmla="*/ 2054593 h 2212929"/>
              <a:gd name="connsiteX8" fmla="*/ 457143 w 5939182"/>
              <a:gd name="connsiteY8" fmla="*/ 1207644 h 2212929"/>
              <a:gd name="connsiteX0" fmla="*/ 61250 w 5543289"/>
              <a:gd name="connsiteY0" fmla="*/ 1207644 h 2212929"/>
              <a:gd name="connsiteX1" fmla="*/ 1333772 w 5543289"/>
              <a:gd name="connsiteY1" fmla="*/ 458022 h 2212929"/>
              <a:gd name="connsiteX2" fmla="*/ 3206114 w 5543289"/>
              <a:gd name="connsiteY2" fmla="*/ 545108 h 2212929"/>
              <a:gd name="connsiteX3" fmla="*/ 4439829 w 5543289"/>
              <a:gd name="connsiteY3" fmla="*/ 167736 h 2212929"/>
              <a:gd name="connsiteX4" fmla="*/ 5542914 w 5543289"/>
              <a:gd name="connsiteY4" fmla="*/ 153222 h 2212929"/>
              <a:gd name="connsiteX5" fmla="*/ 4323714 w 5543289"/>
              <a:gd name="connsiteY5" fmla="*/ 2083622 h 2212929"/>
              <a:gd name="connsiteX6" fmla="*/ 854800 w 5543289"/>
              <a:gd name="connsiteY6" fmla="*/ 2040079 h 2212929"/>
              <a:gd name="connsiteX7" fmla="*/ 268014 w 5543289"/>
              <a:gd name="connsiteY7" fmla="*/ 1790211 h 2212929"/>
              <a:gd name="connsiteX8" fmla="*/ 61250 w 5543289"/>
              <a:gd name="connsiteY8" fmla="*/ 1207644 h 2212929"/>
              <a:gd name="connsiteX0" fmla="*/ 61250 w 5543326"/>
              <a:gd name="connsiteY0" fmla="*/ 1394581 h 2399866"/>
              <a:gd name="connsiteX1" fmla="*/ 1333772 w 5543326"/>
              <a:gd name="connsiteY1" fmla="*/ 644959 h 2399866"/>
              <a:gd name="connsiteX2" fmla="*/ 2808457 w 5543326"/>
              <a:gd name="connsiteY2" fmla="*/ 4666 h 2399866"/>
              <a:gd name="connsiteX3" fmla="*/ 4439829 w 5543326"/>
              <a:gd name="connsiteY3" fmla="*/ 354673 h 2399866"/>
              <a:gd name="connsiteX4" fmla="*/ 5542914 w 5543326"/>
              <a:gd name="connsiteY4" fmla="*/ 340159 h 2399866"/>
              <a:gd name="connsiteX5" fmla="*/ 4323714 w 5543326"/>
              <a:gd name="connsiteY5" fmla="*/ 2270559 h 2399866"/>
              <a:gd name="connsiteX6" fmla="*/ 854800 w 5543326"/>
              <a:gd name="connsiteY6" fmla="*/ 2227016 h 2399866"/>
              <a:gd name="connsiteX7" fmla="*/ 268014 w 5543326"/>
              <a:gd name="connsiteY7" fmla="*/ 1977148 h 2399866"/>
              <a:gd name="connsiteX8" fmla="*/ 61250 w 5543326"/>
              <a:gd name="connsiteY8" fmla="*/ 1394581 h 2399866"/>
              <a:gd name="connsiteX0" fmla="*/ 489076 w 5289096"/>
              <a:gd name="connsiteY0" fmla="*/ 1252190 h 2399866"/>
              <a:gd name="connsiteX1" fmla="*/ 1079542 w 5289096"/>
              <a:gd name="connsiteY1" fmla="*/ 644959 h 2399866"/>
              <a:gd name="connsiteX2" fmla="*/ 2554227 w 5289096"/>
              <a:gd name="connsiteY2" fmla="*/ 4666 h 2399866"/>
              <a:gd name="connsiteX3" fmla="*/ 4185599 w 5289096"/>
              <a:gd name="connsiteY3" fmla="*/ 354673 h 2399866"/>
              <a:gd name="connsiteX4" fmla="*/ 5288684 w 5289096"/>
              <a:gd name="connsiteY4" fmla="*/ 340159 h 2399866"/>
              <a:gd name="connsiteX5" fmla="*/ 4069484 w 5289096"/>
              <a:gd name="connsiteY5" fmla="*/ 2270559 h 2399866"/>
              <a:gd name="connsiteX6" fmla="*/ 600570 w 5289096"/>
              <a:gd name="connsiteY6" fmla="*/ 2227016 h 2399866"/>
              <a:gd name="connsiteX7" fmla="*/ 13784 w 5289096"/>
              <a:gd name="connsiteY7" fmla="*/ 1977148 h 2399866"/>
              <a:gd name="connsiteX8" fmla="*/ 489076 w 5289096"/>
              <a:gd name="connsiteY8" fmla="*/ 1252190 h 2399866"/>
              <a:gd name="connsiteX0" fmla="*/ 293049 w 5093069"/>
              <a:gd name="connsiteY0" fmla="*/ 1252190 h 2399866"/>
              <a:gd name="connsiteX1" fmla="*/ 883515 w 5093069"/>
              <a:gd name="connsiteY1" fmla="*/ 644959 h 2399866"/>
              <a:gd name="connsiteX2" fmla="*/ 2358200 w 5093069"/>
              <a:gd name="connsiteY2" fmla="*/ 4666 h 2399866"/>
              <a:gd name="connsiteX3" fmla="*/ 3989572 w 5093069"/>
              <a:gd name="connsiteY3" fmla="*/ 354673 h 2399866"/>
              <a:gd name="connsiteX4" fmla="*/ 5092657 w 5093069"/>
              <a:gd name="connsiteY4" fmla="*/ 340159 h 2399866"/>
              <a:gd name="connsiteX5" fmla="*/ 3873457 w 5093069"/>
              <a:gd name="connsiteY5" fmla="*/ 2270559 h 2399866"/>
              <a:gd name="connsiteX6" fmla="*/ 404543 w 5093069"/>
              <a:gd name="connsiteY6" fmla="*/ 2227016 h 2399866"/>
              <a:gd name="connsiteX7" fmla="*/ 202001 w 5093069"/>
              <a:gd name="connsiteY7" fmla="*/ 1695560 h 2399866"/>
              <a:gd name="connsiteX8" fmla="*/ 293049 w 5093069"/>
              <a:gd name="connsiteY8" fmla="*/ 1252190 h 2399866"/>
              <a:gd name="connsiteX0" fmla="*/ 171603 w 4971623"/>
              <a:gd name="connsiteY0" fmla="*/ 1252190 h 2494070"/>
              <a:gd name="connsiteX1" fmla="*/ 762069 w 4971623"/>
              <a:gd name="connsiteY1" fmla="*/ 644959 h 2494070"/>
              <a:gd name="connsiteX2" fmla="*/ 2236754 w 4971623"/>
              <a:gd name="connsiteY2" fmla="*/ 4666 h 2494070"/>
              <a:gd name="connsiteX3" fmla="*/ 3868126 w 4971623"/>
              <a:gd name="connsiteY3" fmla="*/ 354673 h 2494070"/>
              <a:gd name="connsiteX4" fmla="*/ 4971211 w 4971623"/>
              <a:gd name="connsiteY4" fmla="*/ 340159 h 2494070"/>
              <a:gd name="connsiteX5" fmla="*/ 3752011 w 4971623"/>
              <a:gd name="connsiteY5" fmla="*/ 2270559 h 2494070"/>
              <a:gd name="connsiteX6" fmla="*/ 1236677 w 4971623"/>
              <a:gd name="connsiteY6" fmla="*/ 2453338 h 2494070"/>
              <a:gd name="connsiteX7" fmla="*/ 80555 w 4971623"/>
              <a:gd name="connsiteY7" fmla="*/ 1695560 h 2494070"/>
              <a:gd name="connsiteX8" fmla="*/ 171603 w 4971623"/>
              <a:gd name="connsiteY8" fmla="*/ 1252190 h 2494070"/>
              <a:gd name="connsiteX0" fmla="*/ 171603 w 4971623"/>
              <a:gd name="connsiteY0" fmla="*/ 1252190 h 2494070"/>
              <a:gd name="connsiteX1" fmla="*/ 762069 w 4971623"/>
              <a:gd name="connsiteY1" fmla="*/ 644959 h 2494070"/>
              <a:gd name="connsiteX2" fmla="*/ 2236754 w 4971623"/>
              <a:gd name="connsiteY2" fmla="*/ 4666 h 2494070"/>
              <a:gd name="connsiteX3" fmla="*/ 3868126 w 4971623"/>
              <a:gd name="connsiteY3" fmla="*/ 354673 h 2494070"/>
              <a:gd name="connsiteX4" fmla="*/ 4971211 w 4971623"/>
              <a:gd name="connsiteY4" fmla="*/ 340159 h 2494070"/>
              <a:gd name="connsiteX5" fmla="*/ 3752011 w 4971623"/>
              <a:gd name="connsiteY5" fmla="*/ 2270559 h 2494070"/>
              <a:gd name="connsiteX6" fmla="*/ 1236677 w 4971623"/>
              <a:gd name="connsiteY6" fmla="*/ 2453338 h 2494070"/>
              <a:gd name="connsiteX7" fmla="*/ 80555 w 4971623"/>
              <a:gd name="connsiteY7" fmla="*/ 1695560 h 2494070"/>
              <a:gd name="connsiteX8" fmla="*/ 171603 w 4971623"/>
              <a:gd name="connsiteY8" fmla="*/ 1252190 h 2494070"/>
              <a:gd name="connsiteX0" fmla="*/ 18629 w 4818649"/>
              <a:gd name="connsiteY0" fmla="*/ 1252190 h 2494070"/>
              <a:gd name="connsiteX1" fmla="*/ 609095 w 4818649"/>
              <a:gd name="connsiteY1" fmla="*/ 644959 h 2494070"/>
              <a:gd name="connsiteX2" fmla="*/ 2083780 w 4818649"/>
              <a:gd name="connsiteY2" fmla="*/ 4666 h 2494070"/>
              <a:gd name="connsiteX3" fmla="*/ 3715152 w 4818649"/>
              <a:gd name="connsiteY3" fmla="*/ 354673 h 2494070"/>
              <a:gd name="connsiteX4" fmla="*/ 4818237 w 4818649"/>
              <a:gd name="connsiteY4" fmla="*/ 340159 h 2494070"/>
              <a:gd name="connsiteX5" fmla="*/ 3599037 w 4818649"/>
              <a:gd name="connsiteY5" fmla="*/ 2270559 h 2494070"/>
              <a:gd name="connsiteX6" fmla="*/ 1083703 w 4818649"/>
              <a:gd name="connsiteY6" fmla="*/ 2453338 h 2494070"/>
              <a:gd name="connsiteX7" fmla="*/ 234134 w 4818649"/>
              <a:gd name="connsiteY7" fmla="*/ 1959370 h 2494070"/>
              <a:gd name="connsiteX8" fmla="*/ 18629 w 4818649"/>
              <a:gd name="connsiteY8" fmla="*/ 1252190 h 2494070"/>
              <a:gd name="connsiteX0" fmla="*/ 18629 w 4818859"/>
              <a:gd name="connsiteY0" fmla="*/ 1290500 h 2532380"/>
              <a:gd name="connsiteX1" fmla="*/ 609095 w 4818859"/>
              <a:gd name="connsiteY1" fmla="*/ 683269 h 2532380"/>
              <a:gd name="connsiteX2" fmla="*/ 2083780 w 4818859"/>
              <a:gd name="connsiteY2" fmla="*/ 42976 h 2532380"/>
              <a:gd name="connsiteX3" fmla="*/ 3739984 w 4818859"/>
              <a:gd name="connsiteY3" fmla="*/ 93921 h 2532380"/>
              <a:gd name="connsiteX4" fmla="*/ 4818237 w 4818859"/>
              <a:gd name="connsiteY4" fmla="*/ 378469 h 2532380"/>
              <a:gd name="connsiteX5" fmla="*/ 3599037 w 4818859"/>
              <a:gd name="connsiteY5" fmla="*/ 2308869 h 2532380"/>
              <a:gd name="connsiteX6" fmla="*/ 1083703 w 4818859"/>
              <a:gd name="connsiteY6" fmla="*/ 2491648 h 2532380"/>
              <a:gd name="connsiteX7" fmla="*/ 234134 w 4818859"/>
              <a:gd name="connsiteY7" fmla="*/ 1997680 h 2532380"/>
              <a:gd name="connsiteX8" fmla="*/ 18629 w 4818859"/>
              <a:gd name="connsiteY8" fmla="*/ 1290500 h 2532380"/>
              <a:gd name="connsiteX0" fmla="*/ 18629 w 4230383"/>
              <a:gd name="connsiteY0" fmla="*/ 1318972 h 2528240"/>
              <a:gd name="connsiteX1" fmla="*/ 609095 w 4230383"/>
              <a:gd name="connsiteY1" fmla="*/ 711741 h 2528240"/>
              <a:gd name="connsiteX2" fmla="*/ 2083780 w 4230383"/>
              <a:gd name="connsiteY2" fmla="*/ 71448 h 2528240"/>
              <a:gd name="connsiteX3" fmla="*/ 3739984 w 4230383"/>
              <a:gd name="connsiteY3" fmla="*/ 122393 h 2528240"/>
              <a:gd name="connsiteX4" fmla="*/ 4228062 w 4230383"/>
              <a:gd name="connsiteY4" fmla="*/ 1022640 h 2528240"/>
              <a:gd name="connsiteX5" fmla="*/ 3599037 w 4230383"/>
              <a:gd name="connsiteY5" fmla="*/ 2337341 h 2528240"/>
              <a:gd name="connsiteX6" fmla="*/ 1083703 w 4230383"/>
              <a:gd name="connsiteY6" fmla="*/ 2520120 h 2528240"/>
              <a:gd name="connsiteX7" fmla="*/ 234134 w 4230383"/>
              <a:gd name="connsiteY7" fmla="*/ 2026152 h 2528240"/>
              <a:gd name="connsiteX8" fmla="*/ 18629 w 4230383"/>
              <a:gd name="connsiteY8" fmla="*/ 1318972 h 2528240"/>
              <a:gd name="connsiteX0" fmla="*/ 18629 w 4247082"/>
              <a:gd name="connsiteY0" fmla="*/ 1200773 h 2410041"/>
              <a:gd name="connsiteX1" fmla="*/ 609095 w 4247082"/>
              <a:gd name="connsiteY1" fmla="*/ 593542 h 2410041"/>
              <a:gd name="connsiteX2" fmla="*/ 3739984 w 4247082"/>
              <a:gd name="connsiteY2" fmla="*/ 4194 h 2410041"/>
              <a:gd name="connsiteX3" fmla="*/ 4228062 w 4247082"/>
              <a:gd name="connsiteY3" fmla="*/ 904441 h 2410041"/>
              <a:gd name="connsiteX4" fmla="*/ 3599037 w 4247082"/>
              <a:gd name="connsiteY4" fmla="*/ 2219142 h 2410041"/>
              <a:gd name="connsiteX5" fmla="*/ 1083703 w 4247082"/>
              <a:gd name="connsiteY5" fmla="*/ 2401921 h 2410041"/>
              <a:gd name="connsiteX6" fmla="*/ 234134 w 4247082"/>
              <a:gd name="connsiteY6" fmla="*/ 1907953 h 2410041"/>
              <a:gd name="connsiteX7" fmla="*/ 18629 w 4247082"/>
              <a:gd name="connsiteY7" fmla="*/ 1200773 h 2410041"/>
              <a:gd name="connsiteX0" fmla="*/ 18629 w 4414128"/>
              <a:gd name="connsiteY0" fmla="*/ 620185 h 1829453"/>
              <a:gd name="connsiteX1" fmla="*/ 609095 w 4414128"/>
              <a:gd name="connsiteY1" fmla="*/ 12954 h 1829453"/>
              <a:gd name="connsiteX2" fmla="*/ 4228062 w 4414128"/>
              <a:gd name="connsiteY2" fmla="*/ 323853 h 1829453"/>
              <a:gd name="connsiteX3" fmla="*/ 3599037 w 4414128"/>
              <a:gd name="connsiteY3" fmla="*/ 1638554 h 1829453"/>
              <a:gd name="connsiteX4" fmla="*/ 1083703 w 4414128"/>
              <a:gd name="connsiteY4" fmla="*/ 1821333 h 1829453"/>
              <a:gd name="connsiteX5" fmla="*/ 234134 w 4414128"/>
              <a:gd name="connsiteY5" fmla="*/ 1327365 h 1829453"/>
              <a:gd name="connsiteX6" fmla="*/ 18629 w 4414128"/>
              <a:gd name="connsiteY6" fmla="*/ 620185 h 1829453"/>
              <a:gd name="connsiteX0" fmla="*/ 18629 w 3599037"/>
              <a:gd name="connsiteY0" fmla="*/ 638880 h 1848148"/>
              <a:gd name="connsiteX1" fmla="*/ 609095 w 3599037"/>
              <a:gd name="connsiteY1" fmla="*/ 31649 h 1848148"/>
              <a:gd name="connsiteX2" fmla="*/ 3599037 w 3599037"/>
              <a:gd name="connsiteY2" fmla="*/ 1657249 h 1848148"/>
              <a:gd name="connsiteX3" fmla="*/ 1083703 w 3599037"/>
              <a:gd name="connsiteY3" fmla="*/ 1840028 h 1848148"/>
              <a:gd name="connsiteX4" fmla="*/ 234134 w 3599037"/>
              <a:gd name="connsiteY4" fmla="*/ 1346060 h 1848148"/>
              <a:gd name="connsiteX5" fmla="*/ 18629 w 3599037"/>
              <a:gd name="connsiteY5" fmla="*/ 638880 h 1848148"/>
              <a:gd name="connsiteX0" fmla="*/ 18629 w 3599037"/>
              <a:gd name="connsiteY0" fmla="*/ 0 h 1209268"/>
              <a:gd name="connsiteX1" fmla="*/ 3599037 w 3599037"/>
              <a:gd name="connsiteY1" fmla="*/ 1018369 h 1209268"/>
              <a:gd name="connsiteX2" fmla="*/ 1083703 w 3599037"/>
              <a:gd name="connsiteY2" fmla="*/ 1201148 h 1209268"/>
              <a:gd name="connsiteX3" fmla="*/ 234134 w 3599037"/>
              <a:gd name="connsiteY3" fmla="*/ 707180 h 1209268"/>
              <a:gd name="connsiteX4" fmla="*/ 18629 w 3599037"/>
              <a:gd name="connsiteY4" fmla="*/ 0 h 1209268"/>
              <a:gd name="connsiteX0" fmla="*/ 143295 w 3756895"/>
              <a:gd name="connsiteY0" fmla="*/ 28258 h 1232452"/>
              <a:gd name="connsiteX1" fmla="*/ 2484125 w 3756895"/>
              <a:gd name="connsiteY1" fmla="*/ 229196 h 1232452"/>
              <a:gd name="connsiteX2" fmla="*/ 3723703 w 3756895"/>
              <a:gd name="connsiteY2" fmla="*/ 1046627 h 1232452"/>
              <a:gd name="connsiteX3" fmla="*/ 1208369 w 3756895"/>
              <a:gd name="connsiteY3" fmla="*/ 1229406 h 1232452"/>
              <a:gd name="connsiteX4" fmla="*/ 358800 w 3756895"/>
              <a:gd name="connsiteY4" fmla="*/ 735438 h 1232452"/>
              <a:gd name="connsiteX5" fmla="*/ 143295 w 3756895"/>
              <a:gd name="connsiteY5" fmla="*/ 28258 h 1232452"/>
              <a:gd name="connsiteX0" fmla="*/ 502290 w 3408645"/>
              <a:gd name="connsiteY0" fmla="*/ 76521 h 1117180"/>
              <a:gd name="connsiteX1" fmla="*/ 2135875 w 3408645"/>
              <a:gd name="connsiteY1" fmla="*/ 114132 h 1117180"/>
              <a:gd name="connsiteX2" fmla="*/ 3375453 w 3408645"/>
              <a:gd name="connsiteY2" fmla="*/ 931563 h 1117180"/>
              <a:gd name="connsiteX3" fmla="*/ 860119 w 3408645"/>
              <a:gd name="connsiteY3" fmla="*/ 1114342 h 1117180"/>
              <a:gd name="connsiteX4" fmla="*/ 10550 w 3408645"/>
              <a:gd name="connsiteY4" fmla="*/ 620374 h 1117180"/>
              <a:gd name="connsiteX5" fmla="*/ 502290 w 3408645"/>
              <a:gd name="connsiteY5" fmla="*/ 76521 h 1117180"/>
              <a:gd name="connsiteX0" fmla="*/ 160324 w 3066679"/>
              <a:gd name="connsiteY0" fmla="*/ 76788 h 1117479"/>
              <a:gd name="connsiteX1" fmla="*/ 1793909 w 3066679"/>
              <a:gd name="connsiteY1" fmla="*/ 114399 h 1117479"/>
              <a:gd name="connsiteX2" fmla="*/ 3033487 w 3066679"/>
              <a:gd name="connsiteY2" fmla="*/ 931830 h 1117479"/>
              <a:gd name="connsiteX3" fmla="*/ 518153 w 3066679"/>
              <a:gd name="connsiteY3" fmla="*/ 1114609 h 1117479"/>
              <a:gd name="connsiteX4" fmla="*/ 101564 w 3066679"/>
              <a:gd name="connsiteY4" fmla="*/ 625015 h 1117479"/>
              <a:gd name="connsiteX5" fmla="*/ 160324 w 3066679"/>
              <a:gd name="connsiteY5" fmla="*/ 76788 h 111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6679" h="1117479">
                <a:moveTo>
                  <a:pt x="160324" y="76788"/>
                </a:moveTo>
                <a:cubicBezTo>
                  <a:pt x="442382" y="-8315"/>
                  <a:pt x="1197174" y="-55329"/>
                  <a:pt x="1793909" y="114399"/>
                </a:cubicBezTo>
                <a:cubicBezTo>
                  <a:pt x="2390644" y="284127"/>
                  <a:pt x="3246113" y="765128"/>
                  <a:pt x="3033487" y="931830"/>
                </a:cubicBezTo>
                <a:cubicBezTo>
                  <a:pt x="2820861" y="1098532"/>
                  <a:pt x="518153" y="1114609"/>
                  <a:pt x="518153" y="1114609"/>
                </a:cubicBezTo>
                <a:cubicBezTo>
                  <a:pt x="176885" y="1152930"/>
                  <a:pt x="161202" y="797985"/>
                  <a:pt x="101564" y="625015"/>
                </a:cubicBezTo>
                <a:cubicBezTo>
                  <a:pt x="41926" y="452045"/>
                  <a:pt x="-121734" y="161891"/>
                  <a:pt x="160324" y="76788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1EFB9D-C4A5-DCCB-D93B-9635F2828D9E}"/>
              </a:ext>
            </a:extLst>
          </p:cNvPr>
          <p:cNvSpPr/>
          <p:nvPr/>
        </p:nvSpPr>
        <p:spPr>
          <a:xfrm rot="15351044">
            <a:off x="9851382" y="-982370"/>
            <a:ext cx="3594535" cy="1937235"/>
          </a:xfrm>
          <a:custGeom>
            <a:avLst/>
            <a:gdLst>
              <a:gd name="connsiteX0" fmla="*/ 105900 w 6361932"/>
              <a:gd name="connsiteY0" fmla="*/ 2301336 h 2382546"/>
              <a:gd name="connsiteX1" fmla="*/ 2152415 w 6361932"/>
              <a:gd name="connsiteY1" fmla="*/ 458022 h 2382546"/>
              <a:gd name="connsiteX2" fmla="*/ 4024757 w 6361932"/>
              <a:gd name="connsiteY2" fmla="*/ 545108 h 2382546"/>
              <a:gd name="connsiteX3" fmla="*/ 5258472 w 6361932"/>
              <a:gd name="connsiteY3" fmla="*/ 167736 h 2382546"/>
              <a:gd name="connsiteX4" fmla="*/ 6361557 w 6361932"/>
              <a:gd name="connsiteY4" fmla="*/ 153222 h 2382546"/>
              <a:gd name="connsiteX5" fmla="*/ 5142357 w 6361932"/>
              <a:gd name="connsiteY5" fmla="*/ 2083622 h 2382546"/>
              <a:gd name="connsiteX6" fmla="*/ 1673443 w 6361932"/>
              <a:gd name="connsiteY6" fmla="*/ 2040079 h 2382546"/>
              <a:gd name="connsiteX7" fmla="*/ 439729 w 6361932"/>
              <a:gd name="connsiteY7" fmla="*/ 2054593 h 2382546"/>
              <a:gd name="connsiteX8" fmla="*/ 105900 w 6361932"/>
              <a:gd name="connsiteY8" fmla="*/ 2301336 h 2382546"/>
              <a:gd name="connsiteX0" fmla="*/ 7944 w 5930147"/>
              <a:gd name="connsiteY0" fmla="*/ 2054593 h 2212929"/>
              <a:gd name="connsiteX1" fmla="*/ 1720630 w 5930147"/>
              <a:gd name="connsiteY1" fmla="*/ 458022 h 2212929"/>
              <a:gd name="connsiteX2" fmla="*/ 3592972 w 5930147"/>
              <a:gd name="connsiteY2" fmla="*/ 545108 h 2212929"/>
              <a:gd name="connsiteX3" fmla="*/ 4826687 w 5930147"/>
              <a:gd name="connsiteY3" fmla="*/ 167736 h 2212929"/>
              <a:gd name="connsiteX4" fmla="*/ 5929772 w 5930147"/>
              <a:gd name="connsiteY4" fmla="*/ 153222 h 2212929"/>
              <a:gd name="connsiteX5" fmla="*/ 4710572 w 5930147"/>
              <a:gd name="connsiteY5" fmla="*/ 2083622 h 2212929"/>
              <a:gd name="connsiteX6" fmla="*/ 1241658 w 5930147"/>
              <a:gd name="connsiteY6" fmla="*/ 2040079 h 2212929"/>
              <a:gd name="connsiteX7" fmla="*/ 7944 w 5930147"/>
              <a:gd name="connsiteY7" fmla="*/ 2054593 h 2212929"/>
              <a:gd name="connsiteX0" fmla="*/ 7944 w 5066208"/>
              <a:gd name="connsiteY0" fmla="*/ 1951544 h 2109880"/>
              <a:gd name="connsiteX1" fmla="*/ 1720630 w 5066208"/>
              <a:gd name="connsiteY1" fmla="*/ 354973 h 2109880"/>
              <a:gd name="connsiteX2" fmla="*/ 3592972 w 5066208"/>
              <a:gd name="connsiteY2" fmla="*/ 442059 h 2109880"/>
              <a:gd name="connsiteX3" fmla="*/ 4826687 w 5066208"/>
              <a:gd name="connsiteY3" fmla="*/ 64687 h 2109880"/>
              <a:gd name="connsiteX4" fmla="*/ 4710572 w 5066208"/>
              <a:gd name="connsiteY4" fmla="*/ 1980573 h 2109880"/>
              <a:gd name="connsiteX5" fmla="*/ 1241658 w 5066208"/>
              <a:gd name="connsiteY5" fmla="*/ 1937030 h 2109880"/>
              <a:gd name="connsiteX6" fmla="*/ 7944 w 5066208"/>
              <a:gd name="connsiteY6" fmla="*/ 1951544 h 2109880"/>
              <a:gd name="connsiteX0" fmla="*/ 7944 w 4798814"/>
              <a:gd name="connsiteY0" fmla="*/ 1753226 h 1911562"/>
              <a:gd name="connsiteX1" fmla="*/ 1720630 w 4798814"/>
              <a:gd name="connsiteY1" fmla="*/ 156655 h 1911562"/>
              <a:gd name="connsiteX2" fmla="*/ 3592972 w 4798814"/>
              <a:gd name="connsiteY2" fmla="*/ 243741 h 1911562"/>
              <a:gd name="connsiteX3" fmla="*/ 4710572 w 4798814"/>
              <a:gd name="connsiteY3" fmla="*/ 1782255 h 1911562"/>
              <a:gd name="connsiteX4" fmla="*/ 1241658 w 4798814"/>
              <a:gd name="connsiteY4" fmla="*/ 1738712 h 1911562"/>
              <a:gd name="connsiteX5" fmla="*/ 7944 w 4798814"/>
              <a:gd name="connsiteY5" fmla="*/ 1753226 h 1911562"/>
              <a:gd name="connsiteX0" fmla="*/ 6127 w 3594535"/>
              <a:gd name="connsiteY0" fmla="*/ 1750964 h 1937235"/>
              <a:gd name="connsiteX1" fmla="*/ 1718813 w 3594535"/>
              <a:gd name="connsiteY1" fmla="*/ 154393 h 1937235"/>
              <a:gd name="connsiteX2" fmla="*/ 3591155 w 3594535"/>
              <a:gd name="connsiteY2" fmla="*/ 241479 h 1937235"/>
              <a:gd name="connsiteX3" fmla="*/ 1239841 w 3594535"/>
              <a:gd name="connsiteY3" fmla="*/ 1736450 h 1937235"/>
              <a:gd name="connsiteX4" fmla="*/ 6127 w 3594535"/>
              <a:gd name="connsiteY4" fmla="*/ 1750964 h 193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4535" h="1937235">
                <a:moveTo>
                  <a:pt x="6127" y="1750964"/>
                </a:moveTo>
                <a:cubicBezTo>
                  <a:pt x="85956" y="1487288"/>
                  <a:pt x="1121308" y="405974"/>
                  <a:pt x="1718813" y="154393"/>
                </a:cubicBezTo>
                <a:cubicBezTo>
                  <a:pt x="2316318" y="-97188"/>
                  <a:pt x="3670984" y="-22197"/>
                  <a:pt x="3591155" y="241479"/>
                </a:cubicBezTo>
                <a:cubicBezTo>
                  <a:pt x="3511326" y="505155"/>
                  <a:pt x="1837346" y="1484869"/>
                  <a:pt x="1239841" y="1736450"/>
                </a:cubicBezTo>
                <a:cubicBezTo>
                  <a:pt x="642336" y="1988031"/>
                  <a:pt x="-73702" y="2014640"/>
                  <a:pt x="6127" y="1750964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 descr="Cartoon of a person wearing a cape&#10;&#10;Description automatically generated">
            <a:extLst>
              <a:ext uri="{FF2B5EF4-FFF2-40B4-BE49-F238E27FC236}">
                <a16:creationId xmlns:a16="http://schemas.microsoft.com/office/drawing/2014/main" id="{34E63196-AC3B-114E-61FB-2CD156297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03913" y="3619500"/>
            <a:ext cx="3821105" cy="2189386"/>
          </a:xfrm>
          <a:custGeom>
            <a:avLst/>
            <a:gdLst>
              <a:gd name="connsiteX0" fmla="*/ 28117 w 3821105"/>
              <a:gd name="connsiteY0" fmla="*/ 0 h 2189386"/>
              <a:gd name="connsiteX1" fmla="*/ 3821105 w 3821105"/>
              <a:gd name="connsiteY1" fmla="*/ 0 h 2189386"/>
              <a:gd name="connsiteX2" fmla="*/ 3821105 w 3821105"/>
              <a:gd name="connsiteY2" fmla="*/ 2189386 h 2189386"/>
              <a:gd name="connsiteX3" fmla="*/ 3261258 w 3821105"/>
              <a:gd name="connsiteY3" fmla="*/ 2189386 h 2189386"/>
              <a:gd name="connsiteX4" fmla="*/ 3170927 w 3821105"/>
              <a:gd name="connsiteY4" fmla="*/ 2151305 h 2189386"/>
              <a:gd name="connsiteX5" fmla="*/ 2185685 w 3821105"/>
              <a:gd name="connsiteY5" fmla="*/ 1832218 h 2189386"/>
              <a:gd name="connsiteX6" fmla="*/ 814085 w 3821105"/>
              <a:gd name="connsiteY6" fmla="*/ 2127493 h 2189386"/>
              <a:gd name="connsiteX7" fmla="*/ 85432 w 3821105"/>
              <a:gd name="connsiteY7" fmla="*/ 2127958 h 2189386"/>
              <a:gd name="connsiteX8" fmla="*/ 0 w 3821105"/>
              <a:gd name="connsiteY8" fmla="*/ 2104168 h 2189386"/>
              <a:gd name="connsiteX9" fmla="*/ 0 w 3821105"/>
              <a:gd name="connsiteY9" fmla="*/ 1152352 h 2189386"/>
              <a:gd name="connsiteX10" fmla="*/ 24403 w 3821105"/>
              <a:gd name="connsiteY10" fmla="*/ 1083018 h 2189386"/>
              <a:gd name="connsiteX11" fmla="*/ 99710 w 3821105"/>
              <a:gd name="connsiteY11" fmla="*/ 784468 h 2189386"/>
              <a:gd name="connsiteX12" fmla="*/ 25547 w 3821105"/>
              <a:gd name="connsiteY12" fmla="*/ 12952 h 218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21105" h="2189386">
                <a:moveTo>
                  <a:pt x="28117" y="0"/>
                </a:moveTo>
                <a:lnTo>
                  <a:pt x="3821105" y="0"/>
                </a:lnTo>
                <a:lnTo>
                  <a:pt x="3821105" y="2189386"/>
                </a:lnTo>
                <a:lnTo>
                  <a:pt x="3261258" y="2189386"/>
                </a:lnTo>
                <a:lnTo>
                  <a:pt x="3170927" y="2151305"/>
                </a:lnTo>
                <a:cubicBezTo>
                  <a:pt x="2820685" y="2004858"/>
                  <a:pt x="2457941" y="1863174"/>
                  <a:pt x="2185685" y="1832218"/>
                </a:cubicBezTo>
                <a:cubicBezTo>
                  <a:pt x="1641173" y="1770306"/>
                  <a:pt x="1207785" y="2103681"/>
                  <a:pt x="814085" y="2127493"/>
                </a:cubicBezTo>
                <a:cubicBezTo>
                  <a:pt x="568023" y="2142376"/>
                  <a:pt x="289094" y="2166560"/>
                  <a:pt x="85432" y="2127958"/>
                </a:cubicBezTo>
                <a:lnTo>
                  <a:pt x="0" y="2104168"/>
                </a:lnTo>
                <a:lnTo>
                  <a:pt x="0" y="1152352"/>
                </a:lnTo>
                <a:lnTo>
                  <a:pt x="24403" y="1083018"/>
                </a:lnTo>
                <a:cubicBezTo>
                  <a:pt x="61312" y="972885"/>
                  <a:pt x="90582" y="869796"/>
                  <a:pt x="99710" y="784468"/>
                </a:cubicBezTo>
                <a:cubicBezTo>
                  <a:pt x="131658" y="485820"/>
                  <a:pt x="8032" y="221203"/>
                  <a:pt x="25547" y="12952"/>
                </a:cubicBezTo>
                <a:close/>
              </a:path>
            </a:pathLst>
          </a:custGeom>
        </p:spPr>
      </p:pic>
      <p:pic>
        <p:nvPicPr>
          <p:cNvPr id="14" name="Picture 13" descr="Squanch it by Wulfumz on DeviantArt">
            <a:extLst>
              <a:ext uri="{FF2B5EF4-FFF2-40B4-BE49-F238E27FC236}">
                <a16:creationId xmlns:a16="http://schemas.microsoft.com/office/drawing/2014/main" id="{30092F78-D819-8323-97DB-573BE73F8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66"/>
          <a:stretch>
            <a:fillRect/>
          </a:stretch>
        </p:blipFill>
        <p:spPr bwMode="auto">
          <a:xfrm>
            <a:off x="6383102" y="3145677"/>
            <a:ext cx="4526793" cy="3080039"/>
          </a:xfrm>
          <a:custGeom>
            <a:avLst/>
            <a:gdLst>
              <a:gd name="connsiteX0" fmla="*/ 0 w 4526793"/>
              <a:gd name="connsiteY0" fmla="*/ 0 h 3080039"/>
              <a:gd name="connsiteX1" fmla="*/ 2272396 w 4526793"/>
              <a:gd name="connsiteY1" fmla="*/ 0 h 3080039"/>
              <a:gd name="connsiteX2" fmla="*/ 2477470 w 4526793"/>
              <a:gd name="connsiteY2" fmla="*/ 27145 h 3080039"/>
              <a:gd name="connsiteX3" fmla="*/ 3082864 w 4526793"/>
              <a:gd name="connsiteY3" fmla="*/ 44961 h 3080039"/>
              <a:gd name="connsiteX4" fmla="*/ 3254713 w 4526793"/>
              <a:gd name="connsiteY4" fmla="*/ 5601 h 3080039"/>
              <a:gd name="connsiteX5" fmla="*/ 3267538 w 4526793"/>
              <a:gd name="connsiteY5" fmla="*/ 0 h 3080039"/>
              <a:gd name="connsiteX6" fmla="*/ 4443999 w 4526793"/>
              <a:gd name="connsiteY6" fmla="*/ 0 h 3080039"/>
              <a:gd name="connsiteX7" fmla="*/ 4510510 w 4526793"/>
              <a:gd name="connsiteY7" fmla="*/ 38421 h 3080039"/>
              <a:gd name="connsiteX8" fmla="*/ 4526793 w 4526793"/>
              <a:gd name="connsiteY8" fmla="*/ 49703 h 3080039"/>
              <a:gd name="connsiteX9" fmla="*/ 4526793 w 4526793"/>
              <a:gd name="connsiteY9" fmla="*/ 746556 h 3080039"/>
              <a:gd name="connsiteX10" fmla="*/ 4461006 w 4526793"/>
              <a:gd name="connsiteY10" fmla="*/ 814253 h 3080039"/>
              <a:gd name="connsiteX11" fmla="*/ 4156448 w 4526793"/>
              <a:gd name="connsiteY11" fmla="*/ 1243408 h 3080039"/>
              <a:gd name="connsiteX12" fmla="*/ 3756398 w 4526793"/>
              <a:gd name="connsiteY12" fmla="*/ 2900758 h 3080039"/>
              <a:gd name="connsiteX13" fmla="*/ 2984873 w 4526793"/>
              <a:gd name="connsiteY13" fmla="*/ 2967433 h 3080039"/>
              <a:gd name="connsiteX14" fmla="*/ 1089398 w 4526793"/>
              <a:gd name="connsiteY14" fmla="*/ 2300683 h 3080039"/>
              <a:gd name="connsiteX15" fmla="*/ 21631 w 4526793"/>
              <a:gd name="connsiteY15" fmla="*/ 2531069 h 3080039"/>
              <a:gd name="connsiteX16" fmla="*/ 0 w 4526793"/>
              <a:gd name="connsiteY16" fmla="*/ 2537077 h 308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26793" h="3080039">
                <a:moveTo>
                  <a:pt x="0" y="0"/>
                </a:moveTo>
                <a:lnTo>
                  <a:pt x="2272396" y="0"/>
                </a:lnTo>
                <a:lnTo>
                  <a:pt x="2477470" y="27145"/>
                </a:lnTo>
                <a:cubicBezTo>
                  <a:pt x="2693288" y="52765"/>
                  <a:pt x="2901068" y="66228"/>
                  <a:pt x="3082864" y="44961"/>
                </a:cubicBezTo>
                <a:cubicBezTo>
                  <a:pt x="3143463" y="37873"/>
                  <a:pt x="3200432" y="24124"/>
                  <a:pt x="3254713" y="5601"/>
                </a:cubicBezTo>
                <a:lnTo>
                  <a:pt x="3267538" y="0"/>
                </a:lnTo>
                <a:lnTo>
                  <a:pt x="4443999" y="0"/>
                </a:lnTo>
                <a:lnTo>
                  <a:pt x="4510510" y="38421"/>
                </a:lnTo>
                <a:lnTo>
                  <a:pt x="4526793" y="49703"/>
                </a:lnTo>
                <a:lnTo>
                  <a:pt x="4526793" y="746556"/>
                </a:lnTo>
                <a:lnTo>
                  <a:pt x="4461006" y="814253"/>
                </a:lnTo>
                <a:cubicBezTo>
                  <a:pt x="4341069" y="939055"/>
                  <a:pt x="4218956" y="1078507"/>
                  <a:pt x="4156448" y="1243408"/>
                </a:cubicBezTo>
                <a:cubicBezTo>
                  <a:pt x="3989761" y="1683145"/>
                  <a:pt x="3951660" y="2613421"/>
                  <a:pt x="3756398" y="2900758"/>
                </a:cubicBezTo>
                <a:cubicBezTo>
                  <a:pt x="3561136" y="3188095"/>
                  <a:pt x="3429373" y="3067446"/>
                  <a:pt x="2984873" y="2967433"/>
                </a:cubicBezTo>
                <a:cubicBezTo>
                  <a:pt x="2540373" y="2867420"/>
                  <a:pt x="1633910" y="2362595"/>
                  <a:pt x="1089398" y="2300683"/>
                </a:cubicBezTo>
                <a:cubicBezTo>
                  <a:pt x="681014" y="2254249"/>
                  <a:pt x="335137" y="2430164"/>
                  <a:pt x="21631" y="2531069"/>
                </a:cubicBezTo>
                <a:lnTo>
                  <a:pt x="0" y="253707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137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BC7DBA5-AB84-0800-3693-711B4B4EA866}"/>
              </a:ext>
            </a:extLst>
          </p:cNvPr>
          <p:cNvSpPr/>
          <p:nvPr/>
        </p:nvSpPr>
        <p:spPr>
          <a:xfrm rot="4937760">
            <a:off x="10534010" y="4448194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535CE-7364-04EB-7A63-A6118CED1223}"/>
              </a:ext>
            </a:extLst>
          </p:cNvPr>
          <p:cNvSpPr txBox="1"/>
          <p:nvPr/>
        </p:nvSpPr>
        <p:spPr>
          <a:xfrm>
            <a:off x="606742" y="1214711"/>
            <a:ext cx="6857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5 – the details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AAA29F-4250-3EC3-D631-085CCBC7C43C}"/>
              </a:ext>
            </a:extLst>
          </p:cNvPr>
          <p:cNvGrpSpPr/>
          <p:nvPr/>
        </p:nvGrpSpPr>
        <p:grpSpPr>
          <a:xfrm>
            <a:off x="5193423" y="254000"/>
            <a:ext cx="7546718" cy="6349999"/>
            <a:chOff x="2442897" y="1033875"/>
            <a:chExt cx="5739711" cy="482953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90B293-16FA-B579-E7CD-C4809B3CF3BD}"/>
                </a:ext>
              </a:extLst>
            </p:cNvPr>
            <p:cNvSpPr/>
            <p:nvPr/>
          </p:nvSpPr>
          <p:spPr>
            <a:xfrm>
              <a:off x="2442897" y="2272309"/>
              <a:ext cx="5739711" cy="2897107"/>
            </a:xfrm>
            <a:custGeom>
              <a:avLst/>
              <a:gdLst>
                <a:gd name="connsiteX0" fmla="*/ 5256630 w 5739711"/>
                <a:gd name="connsiteY0" fmla="*/ 2642716 h 2897107"/>
                <a:gd name="connsiteX1" fmla="*/ 1066467 w 5739711"/>
                <a:gd name="connsiteY1" fmla="*/ 2893925 h 2897107"/>
                <a:gd name="connsiteX2" fmla="*/ 41535 w 5739711"/>
                <a:gd name="connsiteY2" fmla="*/ 2491991 h 2897107"/>
                <a:gd name="connsiteX3" fmla="*/ 312841 w 5739711"/>
                <a:gd name="connsiteY3" fmla="*/ 1647929 h 2897107"/>
                <a:gd name="connsiteX4" fmla="*/ 1347821 w 5739711"/>
                <a:gd name="connsiteY4" fmla="*/ 422030 h 2897107"/>
                <a:gd name="connsiteX5" fmla="*/ 2191882 w 5739711"/>
                <a:gd name="connsiteY5" fmla="*/ 0 h 2897107"/>
                <a:gd name="connsiteX6" fmla="*/ 3628797 w 5739711"/>
                <a:gd name="connsiteY6" fmla="*/ 422030 h 2897107"/>
                <a:gd name="connsiteX7" fmla="*/ 4362326 w 5739711"/>
                <a:gd name="connsiteY7" fmla="*/ 190918 h 2897107"/>
                <a:gd name="connsiteX8" fmla="*/ 5558080 w 5739711"/>
                <a:gd name="connsiteY8" fmla="*/ 733529 h 2897107"/>
                <a:gd name="connsiteX9" fmla="*/ 5678660 w 5739711"/>
                <a:gd name="connsiteY9" fmla="*/ 1999622 h 2897107"/>
                <a:gd name="connsiteX10" fmla="*/ 5256630 w 5739711"/>
                <a:gd name="connsiteY10" fmla="*/ 2642716 h 2897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9711" h="2897107">
                  <a:moveTo>
                    <a:pt x="5256630" y="2642716"/>
                  </a:moveTo>
                  <a:cubicBezTo>
                    <a:pt x="4487931" y="2791767"/>
                    <a:pt x="1935649" y="2919046"/>
                    <a:pt x="1066467" y="2893925"/>
                  </a:cubicBezTo>
                  <a:cubicBezTo>
                    <a:pt x="197285" y="2868804"/>
                    <a:pt x="167139" y="2699657"/>
                    <a:pt x="41535" y="2491991"/>
                  </a:cubicBezTo>
                  <a:cubicBezTo>
                    <a:pt x="-84069" y="2284325"/>
                    <a:pt x="95127" y="1992922"/>
                    <a:pt x="312841" y="1647929"/>
                  </a:cubicBezTo>
                  <a:cubicBezTo>
                    <a:pt x="530555" y="1302936"/>
                    <a:pt x="1034648" y="696685"/>
                    <a:pt x="1347821" y="422030"/>
                  </a:cubicBezTo>
                  <a:cubicBezTo>
                    <a:pt x="1660994" y="147375"/>
                    <a:pt x="1811719" y="0"/>
                    <a:pt x="2191882" y="0"/>
                  </a:cubicBezTo>
                  <a:cubicBezTo>
                    <a:pt x="2572045" y="0"/>
                    <a:pt x="3267057" y="390210"/>
                    <a:pt x="3628797" y="422030"/>
                  </a:cubicBezTo>
                  <a:cubicBezTo>
                    <a:pt x="3990537" y="453850"/>
                    <a:pt x="4040779" y="139002"/>
                    <a:pt x="4362326" y="190918"/>
                  </a:cubicBezTo>
                  <a:cubicBezTo>
                    <a:pt x="4683873" y="242834"/>
                    <a:pt x="5338691" y="432078"/>
                    <a:pt x="5558080" y="733529"/>
                  </a:cubicBezTo>
                  <a:cubicBezTo>
                    <a:pt x="5777469" y="1034980"/>
                    <a:pt x="5722203" y="1683099"/>
                    <a:pt x="5678660" y="1999622"/>
                  </a:cubicBezTo>
                  <a:cubicBezTo>
                    <a:pt x="5635117" y="2316145"/>
                    <a:pt x="6025329" y="2493665"/>
                    <a:pt x="5256630" y="2642716"/>
                  </a:cubicBezTo>
                  <a:close/>
                </a:path>
              </a:pathLst>
            </a:custGeom>
            <a:solidFill>
              <a:srgbClr val="F8F2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3E4D58-AA5A-75C8-1D47-81CB0134A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52863" y="1033875"/>
              <a:ext cx="4829538" cy="4829538"/>
            </a:xfrm>
            <a:custGeom>
              <a:avLst/>
              <a:gdLst>
                <a:gd name="connsiteX0" fmla="*/ 478429 w 7805504"/>
                <a:gd name="connsiteY0" fmla="*/ 0 h 4161864"/>
                <a:gd name="connsiteX1" fmla="*/ 3924905 w 7805504"/>
                <a:gd name="connsiteY1" fmla="*/ 0 h 4161864"/>
                <a:gd name="connsiteX2" fmla="*/ 3958971 w 7805504"/>
                <a:gd name="connsiteY2" fmla="*/ 6147 h 4161864"/>
                <a:gd name="connsiteX3" fmla="*/ 4127504 w 7805504"/>
                <a:gd name="connsiteY3" fmla="*/ 34313 h 4161864"/>
                <a:gd name="connsiteX4" fmla="*/ 5080814 w 7805504"/>
                <a:gd name="connsiteY4" fmla="*/ 209411 h 4161864"/>
                <a:gd name="connsiteX5" fmla="*/ 5946576 w 7805504"/>
                <a:gd name="connsiteY5" fmla="*/ 413692 h 4161864"/>
                <a:gd name="connsiteX6" fmla="*/ 6666423 w 7805504"/>
                <a:gd name="connsiteY6" fmla="*/ 296960 h 4161864"/>
                <a:gd name="connsiteX7" fmla="*/ 7697555 w 7805504"/>
                <a:gd name="connsiteY7" fmla="*/ 900075 h 4161864"/>
                <a:gd name="connsiteX8" fmla="*/ 7717010 w 7805504"/>
                <a:gd name="connsiteY8" fmla="*/ 2894245 h 4161864"/>
                <a:gd name="connsiteX9" fmla="*/ 7191716 w 7805504"/>
                <a:gd name="connsiteY9" fmla="*/ 4129658 h 4161864"/>
                <a:gd name="connsiteX10" fmla="*/ 5333733 w 7805504"/>
                <a:gd name="connsiteY10" fmla="*/ 3818373 h 4161864"/>
                <a:gd name="connsiteX11" fmla="*/ 3222831 w 7805504"/>
                <a:gd name="connsiteY11" fmla="*/ 4022654 h 4161864"/>
                <a:gd name="connsiteX12" fmla="*/ 1783138 w 7805504"/>
                <a:gd name="connsiteY12" fmla="*/ 3993471 h 4161864"/>
                <a:gd name="connsiteX13" fmla="*/ 208853 w 7805504"/>
                <a:gd name="connsiteY13" fmla="*/ 3979336 h 4161864"/>
                <a:gd name="connsiteX14" fmla="*/ 0 w 7805504"/>
                <a:gd name="connsiteY14" fmla="*/ 3935218 h 4161864"/>
                <a:gd name="connsiteX15" fmla="*/ 0 w 7805504"/>
                <a:gd name="connsiteY15" fmla="*/ 778294 h 4161864"/>
                <a:gd name="connsiteX16" fmla="*/ 54835 w 7805504"/>
                <a:gd name="connsiteY16" fmla="*/ 658290 h 4161864"/>
                <a:gd name="connsiteX17" fmla="*/ 440721 w 7805504"/>
                <a:gd name="connsiteY17" fmla="*/ 151045 h 4161864"/>
                <a:gd name="connsiteX18" fmla="*/ 465182 w 7805504"/>
                <a:gd name="connsiteY18" fmla="*/ 7933 h 416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05504" h="4161864">
                  <a:moveTo>
                    <a:pt x="478429" y="0"/>
                  </a:moveTo>
                  <a:lnTo>
                    <a:pt x="3924905" y="0"/>
                  </a:lnTo>
                  <a:lnTo>
                    <a:pt x="3958971" y="6147"/>
                  </a:lnTo>
                  <a:cubicBezTo>
                    <a:pt x="4017688" y="16479"/>
                    <a:pt x="4074002" y="26004"/>
                    <a:pt x="4127504" y="34313"/>
                  </a:cubicBezTo>
                  <a:cubicBezTo>
                    <a:pt x="4555521" y="100785"/>
                    <a:pt x="4777635" y="146181"/>
                    <a:pt x="5080814" y="209411"/>
                  </a:cubicBezTo>
                  <a:cubicBezTo>
                    <a:pt x="5383993" y="272641"/>
                    <a:pt x="5682308" y="399101"/>
                    <a:pt x="5946576" y="413692"/>
                  </a:cubicBezTo>
                  <a:cubicBezTo>
                    <a:pt x="6210844" y="428283"/>
                    <a:pt x="6374593" y="215896"/>
                    <a:pt x="6666423" y="296960"/>
                  </a:cubicBezTo>
                  <a:cubicBezTo>
                    <a:pt x="6958253" y="378024"/>
                    <a:pt x="7522457" y="467194"/>
                    <a:pt x="7697555" y="900075"/>
                  </a:cubicBezTo>
                  <a:cubicBezTo>
                    <a:pt x="7872653" y="1332956"/>
                    <a:pt x="7801317" y="2355981"/>
                    <a:pt x="7717010" y="2894245"/>
                  </a:cubicBezTo>
                  <a:cubicBezTo>
                    <a:pt x="7632704" y="3432509"/>
                    <a:pt x="7588929" y="3975637"/>
                    <a:pt x="7191716" y="4129658"/>
                  </a:cubicBezTo>
                  <a:cubicBezTo>
                    <a:pt x="6794503" y="4283679"/>
                    <a:pt x="5995214" y="3836207"/>
                    <a:pt x="5333733" y="3818373"/>
                  </a:cubicBezTo>
                  <a:cubicBezTo>
                    <a:pt x="4672252" y="3800539"/>
                    <a:pt x="3814597" y="3993471"/>
                    <a:pt x="3222831" y="4022654"/>
                  </a:cubicBezTo>
                  <a:cubicBezTo>
                    <a:pt x="2631065" y="4051837"/>
                    <a:pt x="2350585" y="4021033"/>
                    <a:pt x="1783138" y="3993471"/>
                  </a:cubicBezTo>
                  <a:cubicBezTo>
                    <a:pt x="1357553" y="3972799"/>
                    <a:pt x="683000" y="4046061"/>
                    <a:pt x="208853" y="3979336"/>
                  </a:cubicBezTo>
                  <a:lnTo>
                    <a:pt x="0" y="3935218"/>
                  </a:lnTo>
                  <a:lnTo>
                    <a:pt x="0" y="778294"/>
                  </a:lnTo>
                  <a:lnTo>
                    <a:pt x="54835" y="658290"/>
                  </a:lnTo>
                  <a:cubicBezTo>
                    <a:pt x="198669" y="371286"/>
                    <a:pt x="341418" y="267372"/>
                    <a:pt x="440721" y="151045"/>
                  </a:cubicBezTo>
                  <a:cubicBezTo>
                    <a:pt x="511652" y="67954"/>
                    <a:pt x="442621" y="34896"/>
                    <a:pt x="465182" y="7933"/>
                  </a:cubicBezTo>
                  <a:close/>
                </a:path>
              </a:pathLst>
            </a:custGeom>
            <a:effectLst/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B0CAB2B-045F-6FC6-8E35-BC7841CF9A22}"/>
              </a:ext>
            </a:extLst>
          </p:cNvPr>
          <p:cNvSpPr txBox="1"/>
          <p:nvPr/>
        </p:nvSpPr>
        <p:spPr>
          <a:xfrm>
            <a:off x="622617" y="3098032"/>
            <a:ext cx="45367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Create a new screen to show the character details and navigate to it when a character is pressed.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Show some extra information obtained from the API. I let you be creative, but the origin and the location should be presented.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38F6A9A-0E4E-430C-A4AA-B5E285D14AFE}"/>
              </a:ext>
            </a:extLst>
          </p:cNvPr>
          <p:cNvSpPr/>
          <p:nvPr/>
        </p:nvSpPr>
        <p:spPr>
          <a:xfrm rot="17027399">
            <a:off x="-2036066" y="-936051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E8020D0-E0DE-C9E8-8670-8891C1F09562}"/>
              </a:ext>
            </a:extLst>
          </p:cNvPr>
          <p:cNvSpPr/>
          <p:nvPr/>
        </p:nvSpPr>
        <p:spPr>
          <a:xfrm rot="9003260">
            <a:off x="9905996" y="-2489976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578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413B0-3C61-C61E-1305-A6CD08EF8358}"/>
              </a:ext>
            </a:extLst>
          </p:cNvPr>
          <p:cNvSpPr txBox="1"/>
          <p:nvPr/>
        </p:nvSpPr>
        <p:spPr>
          <a:xfrm>
            <a:off x="3618059" y="2348880"/>
            <a:ext cx="73024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n-IN" sz="1800" b="0" dirty="0">
                <a:latin typeface="Fira Sans Condensed Medium" panose="020B0603050000020004" pitchFamily="34" charset="0"/>
              </a:rPr>
              <a:t>There are too many characters with unknown status.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Create a filter in the main screen to split the list between alive, dead, unknown and all.</a:t>
            </a:r>
          </a:p>
          <a:p>
            <a:endParaRPr lang="en-IN" sz="1800" b="0" dirty="0">
              <a:latin typeface="Fira Sans Condensed Medium" panose="020B0603050000020004" pitchFamily="34" charset="0"/>
            </a:endParaRPr>
          </a:p>
          <a:p>
            <a:r>
              <a:rPr lang="en-IN" sz="1800" b="0" dirty="0">
                <a:latin typeface="Fira Sans Condensed Medium" panose="020B0603050000020004" pitchFamily="34" charset="0"/>
              </a:rPr>
              <a:t>Furthermore, we don’t need that button to do the request, make it automatically when the screen is presented.</a:t>
            </a:r>
            <a:br>
              <a:rPr lang="en-IN" sz="1800" b="0" dirty="0">
                <a:latin typeface="Fira Sans Condensed Medium" panose="020B0603050000020004" pitchFamily="34" charset="0"/>
              </a:rPr>
            </a:br>
            <a:endParaRPr lang="en-IN" sz="1800" b="0" dirty="0">
              <a:latin typeface="Fira Sans Condensed Medium" panose="020B06030500000200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C93D7F-D2B6-7315-F182-23635B47668C}"/>
              </a:ext>
            </a:extLst>
          </p:cNvPr>
          <p:cNvSpPr/>
          <p:nvPr/>
        </p:nvSpPr>
        <p:spPr>
          <a:xfrm rot="1800000">
            <a:off x="406029" y="1531452"/>
            <a:ext cx="3230066" cy="3792342"/>
          </a:xfrm>
          <a:custGeom>
            <a:avLst/>
            <a:gdLst>
              <a:gd name="connsiteX0" fmla="*/ 470659 w 3230066"/>
              <a:gd name="connsiteY0" fmla="*/ 322591 h 3792342"/>
              <a:gd name="connsiteX1" fmla="*/ 1778759 w 3230066"/>
              <a:gd name="connsiteY1" fmla="*/ 55891 h 3792342"/>
              <a:gd name="connsiteX2" fmla="*/ 2413759 w 3230066"/>
              <a:gd name="connsiteY2" fmla="*/ 1452891 h 3792342"/>
              <a:gd name="connsiteX3" fmla="*/ 3201159 w 3230066"/>
              <a:gd name="connsiteY3" fmla="*/ 1910091 h 3792342"/>
              <a:gd name="connsiteX4" fmla="*/ 2934459 w 3230066"/>
              <a:gd name="connsiteY4" fmla="*/ 2964191 h 3792342"/>
              <a:gd name="connsiteX5" fmla="*/ 1766059 w 3230066"/>
              <a:gd name="connsiteY5" fmla="*/ 3294391 h 3792342"/>
              <a:gd name="connsiteX6" fmla="*/ 584959 w 3230066"/>
              <a:gd name="connsiteY6" fmla="*/ 3776991 h 3792342"/>
              <a:gd name="connsiteX7" fmla="*/ 521459 w 3230066"/>
              <a:gd name="connsiteY7" fmla="*/ 2672091 h 3792342"/>
              <a:gd name="connsiteX8" fmla="*/ 759 w 3230066"/>
              <a:gd name="connsiteY8" fmla="*/ 1414791 h 3792342"/>
              <a:gd name="connsiteX9" fmla="*/ 407159 w 3230066"/>
              <a:gd name="connsiteY9" fmla="*/ 754391 h 3792342"/>
              <a:gd name="connsiteX10" fmla="*/ 470659 w 3230066"/>
              <a:gd name="connsiteY10" fmla="*/ 322591 h 37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30066" h="3792342">
                <a:moveTo>
                  <a:pt x="470659" y="322591"/>
                </a:moveTo>
                <a:cubicBezTo>
                  <a:pt x="699259" y="206174"/>
                  <a:pt x="1454909" y="-132492"/>
                  <a:pt x="1778759" y="55891"/>
                </a:cubicBezTo>
                <a:cubicBezTo>
                  <a:pt x="2102609" y="244274"/>
                  <a:pt x="2176692" y="1143858"/>
                  <a:pt x="2413759" y="1452891"/>
                </a:cubicBezTo>
                <a:cubicBezTo>
                  <a:pt x="2650826" y="1761924"/>
                  <a:pt x="3114376" y="1658208"/>
                  <a:pt x="3201159" y="1910091"/>
                </a:cubicBezTo>
                <a:cubicBezTo>
                  <a:pt x="3287942" y="2161974"/>
                  <a:pt x="3173642" y="2733474"/>
                  <a:pt x="2934459" y="2964191"/>
                </a:cubicBezTo>
                <a:cubicBezTo>
                  <a:pt x="2695276" y="3194908"/>
                  <a:pt x="2157642" y="3158924"/>
                  <a:pt x="1766059" y="3294391"/>
                </a:cubicBezTo>
                <a:cubicBezTo>
                  <a:pt x="1374476" y="3429858"/>
                  <a:pt x="792392" y="3880708"/>
                  <a:pt x="584959" y="3776991"/>
                </a:cubicBezTo>
                <a:cubicBezTo>
                  <a:pt x="377526" y="3673274"/>
                  <a:pt x="618826" y="3065791"/>
                  <a:pt x="521459" y="2672091"/>
                </a:cubicBezTo>
                <a:cubicBezTo>
                  <a:pt x="424092" y="2278391"/>
                  <a:pt x="19809" y="1734408"/>
                  <a:pt x="759" y="1414791"/>
                </a:cubicBezTo>
                <a:cubicBezTo>
                  <a:pt x="-18291" y="1095174"/>
                  <a:pt x="326726" y="932191"/>
                  <a:pt x="407159" y="754391"/>
                </a:cubicBezTo>
                <a:cubicBezTo>
                  <a:pt x="487592" y="576591"/>
                  <a:pt x="242059" y="439008"/>
                  <a:pt x="470659" y="32259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52CB4-3454-7C45-F642-8F89BF43D17A}"/>
              </a:ext>
            </a:extLst>
          </p:cNvPr>
          <p:cNvSpPr txBox="1"/>
          <p:nvPr/>
        </p:nvSpPr>
        <p:spPr>
          <a:xfrm>
            <a:off x="3627063" y="1300510"/>
            <a:ext cx="8085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latin typeface="Luckiest Guy" panose="02000506000000020004" pitchFamily="2" charset="0"/>
              </a:defRPr>
            </a:lvl1pPr>
          </a:lstStyle>
          <a:p>
            <a:r>
              <a:rPr lang="en-IN" dirty="0"/>
              <a:t>Step 6 – adding filters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C7F894D-85DF-147E-4BA4-E0BEB408E63A}"/>
              </a:ext>
            </a:extLst>
          </p:cNvPr>
          <p:cNvSpPr/>
          <p:nvPr/>
        </p:nvSpPr>
        <p:spPr>
          <a:xfrm>
            <a:off x="3924674" y="-1750926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82B9E0-4871-8B97-01D9-9F7A74B87892}"/>
              </a:ext>
            </a:extLst>
          </p:cNvPr>
          <p:cNvSpPr/>
          <p:nvPr/>
        </p:nvSpPr>
        <p:spPr>
          <a:xfrm rot="20589169">
            <a:off x="10782416" y="2970346"/>
            <a:ext cx="3719498" cy="3051436"/>
          </a:xfrm>
          <a:custGeom>
            <a:avLst/>
            <a:gdLst>
              <a:gd name="connsiteX0" fmla="*/ 192 w 3719498"/>
              <a:gd name="connsiteY0" fmla="*/ 855171 h 3051436"/>
              <a:gd name="connsiteX1" fmla="*/ 537221 w 3719498"/>
              <a:gd name="connsiteY1" fmla="*/ 1813114 h 3051436"/>
              <a:gd name="connsiteX2" fmla="*/ 2075735 w 3719498"/>
              <a:gd name="connsiteY2" fmla="*/ 2190486 h 3051436"/>
              <a:gd name="connsiteX3" fmla="*/ 2714363 w 3719498"/>
              <a:gd name="connsiteY3" fmla="*/ 2988771 h 3051436"/>
              <a:gd name="connsiteX4" fmla="*/ 3686821 w 3719498"/>
              <a:gd name="connsiteY4" fmla="*/ 2713000 h 3051436"/>
              <a:gd name="connsiteX5" fmla="*/ 3207849 w 3719498"/>
              <a:gd name="connsiteY5" fmla="*/ 448771 h 3051436"/>
              <a:gd name="connsiteX6" fmla="*/ 580763 w 3719498"/>
              <a:gd name="connsiteY6" fmla="*/ 27857 h 3051436"/>
              <a:gd name="connsiteX7" fmla="*/ 192 w 3719498"/>
              <a:gd name="connsiteY7" fmla="*/ 855171 h 305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9498" h="3051436">
                <a:moveTo>
                  <a:pt x="192" y="855171"/>
                </a:moveTo>
                <a:cubicBezTo>
                  <a:pt x="-7065" y="1152714"/>
                  <a:pt x="191297" y="1590562"/>
                  <a:pt x="537221" y="1813114"/>
                </a:cubicBezTo>
                <a:cubicBezTo>
                  <a:pt x="883145" y="2035667"/>
                  <a:pt x="1712878" y="1994543"/>
                  <a:pt x="2075735" y="2190486"/>
                </a:cubicBezTo>
                <a:cubicBezTo>
                  <a:pt x="2438592" y="2386429"/>
                  <a:pt x="2445849" y="2901685"/>
                  <a:pt x="2714363" y="2988771"/>
                </a:cubicBezTo>
                <a:cubicBezTo>
                  <a:pt x="2982877" y="3075857"/>
                  <a:pt x="3604573" y="3136333"/>
                  <a:pt x="3686821" y="2713000"/>
                </a:cubicBezTo>
                <a:cubicBezTo>
                  <a:pt x="3769069" y="2289667"/>
                  <a:pt x="3725525" y="896295"/>
                  <a:pt x="3207849" y="448771"/>
                </a:cubicBezTo>
                <a:cubicBezTo>
                  <a:pt x="2690173" y="1247"/>
                  <a:pt x="1112953" y="-44714"/>
                  <a:pt x="580763" y="27857"/>
                </a:cubicBezTo>
                <a:cubicBezTo>
                  <a:pt x="48573" y="100428"/>
                  <a:pt x="7449" y="557628"/>
                  <a:pt x="192" y="855171"/>
                </a:cubicBezTo>
                <a:close/>
              </a:path>
            </a:pathLst>
          </a:custGeom>
          <a:solidFill>
            <a:srgbClr val="D4E9CA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B3A524-E768-BAAE-0506-0895C1E73357}"/>
              </a:ext>
            </a:extLst>
          </p:cNvPr>
          <p:cNvSpPr/>
          <p:nvPr/>
        </p:nvSpPr>
        <p:spPr>
          <a:xfrm>
            <a:off x="911424" y="6011584"/>
            <a:ext cx="2232248" cy="297736"/>
          </a:xfrm>
          <a:prstGeom prst="ellipse">
            <a:avLst/>
          </a:prstGeom>
          <a:solidFill>
            <a:schemeClr val="accent4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rick">
            <a:extLst>
              <a:ext uri="{FF2B5EF4-FFF2-40B4-BE49-F238E27FC236}">
                <a16:creationId xmlns:a16="http://schemas.microsoft.com/office/drawing/2014/main" id="{4ABFB8EB-0DA2-BD47-6C26-264ECD8D9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59" y="2525960"/>
            <a:ext cx="3885977" cy="388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70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42fa054-5891-406f-b6bd-39a7b48018e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7C9B085266B344B9C4DDB8F1C0D021" ma:contentTypeVersion="11" ma:contentTypeDescription="Create a new document." ma:contentTypeScope="" ma:versionID="610a9917c396f1f3f811d6950109b050">
  <xsd:schema xmlns:xsd="http://www.w3.org/2001/XMLSchema" xmlns:xs="http://www.w3.org/2001/XMLSchema" xmlns:p="http://schemas.microsoft.com/office/2006/metadata/properties" xmlns:ns3="242fa054-5891-406f-b6bd-39a7b48018e8" xmlns:ns4="e3a1f4d4-8920-4d76-b716-d120dad42b91" targetNamespace="http://schemas.microsoft.com/office/2006/metadata/properties" ma:root="true" ma:fieldsID="4901c8f13ff4fe9b7554616ab7ed7957" ns3:_="" ns4:_="">
    <xsd:import namespace="242fa054-5891-406f-b6bd-39a7b48018e8"/>
    <xsd:import namespace="e3a1f4d4-8920-4d76-b716-d120dad42b91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2fa054-5891-406f-b6bd-39a7b48018e8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a1f4d4-8920-4d76-b716-d120dad42b91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9E45A7-E339-4F32-8B61-F2E486BABD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487E7E-CFA8-48F8-9FD4-888E663381B7}">
  <ds:schemaRefs>
    <ds:schemaRef ds:uri="http://purl.org/dc/terms/"/>
    <ds:schemaRef ds:uri="e3a1f4d4-8920-4d76-b716-d120dad42b91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242fa054-5891-406f-b6bd-39a7b48018e8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B1E3D1C-D5EC-488C-BC34-7607B522AC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2fa054-5891-406f-b6bd-39a7b48018e8"/>
    <ds:schemaRef ds:uri="e3a1f4d4-8920-4d76-b716-d120dad42b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4983</TotalTime>
  <Words>1048</Words>
  <Application>Microsoft Macintosh PowerPoint</Application>
  <PresentationFormat>Widescreen</PresentationFormat>
  <Paragraphs>84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Fira Sans Condensed</vt:lpstr>
      <vt:lpstr>Fira Sans Condensed Medium</vt:lpstr>
      <vt:lpstr>Arial</vt:lpstr>
      <vt:lpstr>Calibri</vt:lpstr>
      <vt:lpstr>Luckiest Guy</vt:lpstr>
      <vt:lpstr>Office Theme</vt:lpstr>
      <vt:lpstr>PowerPoint Presentation</vt:lpstr>
      <vt:lpstr>PowerPoint Presentation</vt:lpstr>
      <vt:lpstr>PowerPoint Presentation</vt:lpstr>
      <vt:lpstr>PowerPoint Presentation</vt:lpstr>
      <vt:lpstr>Step 2 – network call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Pablo Grela</dc:creator>
  <cp:keywords/>
  <dc:description/>
  <cp:lastModifiedBy>Pablo Eme Grela</cp:lastModifiedBy>
  <cp:revision>74</cp:revision>
  <dcterms:created xsi:type="dcterms:W3CDTF">2023-09-29T12:01:34Z</dcterms:created>
  <dcterms:modified xsi:type="dcterms:W3CDTF">2024-06-06T13:15:05Z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0x0101004D7C9B085266B344B9C4DDB8F1C0D021</vt:lpwstr>
  </property>
</Properties>
</file>